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9" r:id="rId2"/>
    <p:sldMasterId id="2147483687" r:id="rId3"/>
    <p:sldMasterId id="2147483674" r:id="rId4"/>
    <p:sldMasterId id="2147483661" r:id="rId5"/>
  </p:sldMasterIdLst>
  <p:notesMasterIdLst>
    <p:notesMasterId r:id="rId45"/>
  </p:notesMasterIdLst>
  <p:handoutMasterIdLst>
    <p:handoutMasterId r:id="rId46"/>
  </p:handoutMasterIdLst>
  <p:sldIdLst>
    <p:sldId id="352" r:id="rId6"/>
    <p:sldId id="353" r:id="rId7"/>
    <p:sldId id="388" r:id="rId8"/>
    <p:sldId id="389" r:id="rId9"/>
    <p:sldId id="398" r:id="rId10"/>
    <p:sldId id="366" r:id="rId11"/>
    <p:sldId id="399" r:id="rId12"/>
    <p:sldId id="400" r:id="rId13"/>
    <p:sldId id="401" r:id="rId14"/>
    <p:sldId id="402" r:id="rId15"/>
    <p:sldId id="404" r:id="rId16"/>
    <p:sldId id="405" r:id="rId17"/>
    <p:sldId id="365" r:id="rId18"/>
    <p:sldId id="379" r:id="rId19"/>
    <p:sldId id="382" r:id="rId20"/>
    <p:sldId id="368" r:id="rId21"/>
    <p:sldId id="384" r:id="rId22"/>
    <p:sldId id="406" r:id="rId23"/>
    <p:sldId id="397" r:id="rId24"/>
    <p:sldId id="371" r:id="rId25"/>
    <p:sldId id="392" r:id="rId26"/>
    <p:sldId id="364" r:id="rId27"/>
    <p:sldId id="396" r:id="rId28"/>
    <p:sldId id="394" r:id="rId29"/>
    <p:sldId id="381" r:id="rId30"/>
    <p:sldId id="367" r:id="rId31"/>
    <p:sldId id="395" r:id="rId32"/>
    <p:sldId id="369" r:id="rId33"/>
    <p:sldId id="372" r:id="rId34"/>
    <p:sldId id="328" r:id="rId35"/>
    <p:sldId id="376" r:id="rId36"/>
    <p:sldId id="326" r:id="rId37"/>
    <p:sldId id="373" r:id="rId38"/>
    <p:sldId id="374" r:id="rId39"/>
    <p:sldId id="407" r:id="rId40"/>
    <p:sldId id="409" r:id="rId41"/>
    <p:sldId id="408" r:id="rId42"/>
    <p:sldId id="375" r:id="rId43"/>
    <p:sldId id="41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0820E36-C96D-8A46-B326-9CBA8DE68E42}">
          <p14:sldIdLst>
            <p14:sldId id="352"/>
            <p14:sldId id="353"/>
            <p14:sldId id="388"/>
            <p14:sldId id="389"/>
            <p14:sldId id="398"/>
            <p14:sldId id="366"/>
            <p14:sldId id="399"/>
            <p14:sldId id="400"/>
            <p14:sldId id="401"/>
            <p14:sldId id="402"/>
            <p14:sldId id="404"/>
            <p14:sldId id="405"/>
            <p14:sldId id="365"/>
            <p14:sldId id="379"/>
            <p14:sldId id="382"/>
            <p14:sldId id="368"/>
            <p14:sldId id="384"/>
            <p14:sldId id="406"/>
            <p14:sldId id="397"/>
            <p14:sldId id="371"/>
            <p14:sldId id="392"/>
            <p14:sldId id="364"/>
            <p14:sldId id="396"/>
            <p14:sldId id="394"/>
            <p14:sldId id="381"/>
            <p14:sldId id="367"/>
            <p14:sldId id="395"/>
            <p14:sldId id="369"/>
            <p14:sldId id="372"/>
            <p14:sldId id="328"/>
            <p14:sldId id="376"/>
            <p14:sldId id="326"/>
            <p14:sldId id="373"/>
            <p14:sldId id="374"/>
            <p14:sldId id="407"/>
            <p14:sldId id="409"/>
            <p14:sldId id="408"/>
            <p14:sldId id="375"/>
            <p14:sldId id="41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68"/>
    <p:restoredTop sz="94674"/>
  </p:normalViewPr>
  <p:slideViewPr>
    <p:cSldViewPr snapToGrid="0" snapToObjects="1">
      <p:cViewPr varScale="1">
        <p:scale>
          <a:sx n="93" d="100"/>
          <a:sy n="93" d="100"/>
        </p:scale>
        <p:origin x="216" y="59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46" d="100"/>
          <a:sy n="146" d="100"/>
        </p:scale>
        <p:origin x="415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200757-3EAA-6646-8780-0FECAB34593F}"/>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952BA13-8550-474B-A91E-D724DF639667}"/>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611BC235-2459-264C-8858-1C3188AD5348}" type="datetimeFigureOut">
              <a:rPr lang="en-US" smtClean="0"/>
              <a:t>2/13/22</a:t>
            </a:fld>
            <a:endParaRPr lang="en-US"/>
          </a:p>
        </p:txBody>
      </p:sp>
      <p:sp>
        <p:nvSpPr>
          <p:cNvPr id="4" name="Footer Placeholder 3">
            <a:extLst>
              <a:ext uri="{FF2B5EF4-FFF2-40B4-BE49-F238E27FC236}">
                <a16:creationId xmlns:a16="http://schemas.microsoft.com/office/drawing/2014/main" id="{FB6A7454-B891-624A-A350-3B662924B6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2A4547A-E22A-2F4E-A561-0233970BB6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58EC65-90FA-1743-A13B-409402AF0898}" type="slidenum">
              <a:rPr lang="en-US" smtClean="0"/>
              <a:t>‹#›</a:t>
            </a:fld>
            <a:endParaRPr lang="en-US"/>
          </a:p>
        </p:txBody>
      </p:sp>
    </p:spTree>
    <p:extLst>
      <p:ext uri="{BB962C8B-B14F-4D97-AF65-F5344CB8AC3E}">
        <p14:creationId xmlns:p14="http://schemas.microsoft.com/office/powerpoint/2010/main" val="2825795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28E3D297-4040-5A4B-8421-CF2430CAB508}" type="datetimeFigureOut">
              <a:rPr lang="en-US" smtClean="0"/>
              <a:t>2/13/22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DE1EA7-A93D-BA49-BDA3-4E42378B748F}" type="slidenum">
              <a:rPr lang="en-US" smtClean="0"/>
              <a:t>‹#›</a:t>
            </a:fld>
            <a:endParaRPr lang="en-US"/>
          </a:p>
        </p:txBody>
      </p:sp>
    </p:spTree>
    <p:extLst>
      <p:ext uri="{BB962C8B-B14F-4D97-AF65-F5344CB8AC3E}">
        <p14:creationId xmlns:p14="http://schemas.microsoft.com/office/powerpoint/2010/main" val="2669856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a:extLst>
              <a:ext uri="{FF2B5EF4-FFF2-40B4-BE49-F238E27FC236}">
                <a16:creationId xmlns:a16="http://schemas.microsoft.com/office/drawing/2014/main" id="{92BAEA32-A1A3-7648-9AF2-F163C97F0D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a:extLst>
              <a:ext uri="{FF2B5EF4-FFF2-40B4-BE49-F238E27FC236}">
                <a16:creationId xmlns:a16="http://schemas.microsoft.com/office/drawing/2014/main" id="{A888EC2D-87FF-6142-A31F-2A0A37F747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In Roman numerals you have the value for each letter of the name as shown here:</a:t>
            </a:r>
          </a:p>
          <a:p>
            <a:pPr>
              <a:spcBef>
                <a:spcPct val="0"/>
              </a:spcBef>
            </a:pPr>
            <a:endParaRPr lang="en-US" altLang="en-US"/>
          </a:p>
          <a:p>
            <a:pPr>
              <a:spcBef>
                <a:spcPct val="0"/>
              </a:spcBef>
            </a:pPr>
            <a:r>
              <a:rPr lang="en-US" altLang="en-US"/>
              <a:t>If you add 112 + 53 + 50 - that adds up exactly to 666.</a:t>
            </a:r>
          </a:p>
          <a:p>
            <a:pPr>
              <a:spcBef>
                <a:spcPct val="0"/>
              </a:spcBef>
            </a:pPr>
            <a:endParaRPr lang="en-US" altLang="en-US"/>
          </a:p>
        </p:txBody>
      </p:sp>
      <p:sp>
        <p:nvSpPr>
          <p:cNvPr id="190468" name="Slide Number Placeholder 3">
            <a:extLst>
              <a:ext uri="{FF2B5EF4-FFF2-40B4-BE49-F238E27FC236}">
                <a16:creationId xmlns:a16="http://schemas.microsoft.com/office/drawing/2014/main" id="{099B906F-DD8A-9E42-A75D-EB1E87D5D7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94D8072-F547-9C48-8F09-EE0FA62FE1C3}" type="slidenum">
              <a:rPr lang="en-US" altLang="en-US"/>
              <a:pPr/>
              <a:t>30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a:extLst>
              <a:ext uri="{FF2B5EF4-FFF2-40B4-BE49-F238E27FC236}">
                <a16:creationId xmlns:a16="http://schemas.microsoft.com/office/drawing/2014/main" id="{100AA620-474D-A741-BC21-95187C3D29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a:extLst>
              <a:ext uri="{FF2B5EF4-FFF2-40B4-BE49-F238E27FC236}">
                <a16:creationId xmlns:a16="http://schemas.microsoft.com/office/drawing/2014/main" id="{0C89AC65-3254-6F45-A811-CA18F85D25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Now, in the Bible, numbers have significance. </a:t>
            </a:r>
          </a:p>
          <a:p>
            <a:pPr>
              <a:spcBef>
                <a:spcPct val="0"/>
              </a:spcBef>
            </a:pPr>
            <a:r>
              <a:rPr lang="en-US" altLang="en-US"/>
              <a:t>The number 7 always indicates perfection.</a:t>
            </a:r>
          </a:p>
          <a:p>
            <a:pPr>
              <a:spcBef>
                <a:spcPct val="0"/>
              </a:spcBef>
            </a:pPr>
            <a:endParaRPr lang="en-US" altLang="en-US"/>
          </a:p>
          <a:p>
            <a:pPr>
              <a:spcBef>
                <a:spcPct val="0"/>
              </a:spcBef>
            </a:pPr>
            <a:r>
              <a:rPr lang="en-US" altLang="en-US"/>
              <a:t>The number 6 on the other hand indicates apostasy or rebellion.</a:t>
            </a:r>
          </a:p>
          <a:p>
            <a:pPr>
              <a:spcBef>
                <a:spcPct val="0"/>
              </a:spcBef>
            </a:pPr>
            <a:endParaRPr lang="en-US" altLang="en-US"/>
          </a:p>
        </p:txBody>
      </p:sp>
      <p:sp>
        <p:nvSpPr>
          <p:cNvPr id="188420" name="Slide Number Placeholder 3">
            <a:extLst>
              <a:ext uri="{FF2B5EF4-FFF2-40B4-BE49-F238E27FC236}">
                <a16:creationId xmlns:a16="http://schemas.microsoft.com/office/drawing/2014/main" id="{C0E83D1B-1853-AB4A-829C-7F6E18EEC3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057C5A0-13EB-3348-945F-905EB0163675}" type="slidenum">
              <a:rPr lang="en-US" altLang="en-US"/>
              <a:pPr/>
              <a:t>32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4158" y="1122363"/>
            <a:ext cx="9123904"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864158" y="3602038"/>
            <a:ext cx="9123904"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925316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7" y="987426"/>
            <a:ext cx="4804875" cy="45099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0"/>
            <a:ext cx="3932236" cy="3527196"/>
          </a:xfrm>
        </p:spPr>
        <p:txBody>
          <a:bodyPr/>
          <a:lstStyle>
            <a:lvl1pPr marL="0" indent="0">
              <a:buNone/>
              <a:defRPr sz="1600"/>
            </a:lvl1pPr>
            <a:lvl2pPr marL="457181" indent="0">
              <a:buNone/>
              <a:defRPr sz="1400"/>
            </a:lvl2pPr>
            <a:lvl3pPr marL="914361" indent="0">
              <a:buNone/>
              <a:defRPr sz="1200"/>
            </a:lvl3pPr>
            <a:lvl4pPr marL="1371543" indent="0">
              <a:buNone/>
              <a:defRPr sz="1000"/>
            </a:lvl4pPr>
            <a:lvl5pPr marL="1828724" indent="0">
              <a:buNone/>
              <a:defRPr sz="1000"/>
            </a:lvl5pPr>
            <a:lvl6pPr marL="2285904" indent="0">
              <a:buNone/>
              <a:defRPr sz="1000"/>
            </a:lvl6pPr>
            <a:lvl7pPr marL="2743085" indent="0">
              <a:buNone/>
              <a:defRPr sz="1000"/>
            </a:lvl7pPr>
            <a:lvl8pPr marL="3200266" indent="0">
              <a:buNone/>
              <a:defRPr sz="1000"/>
            </a:lvl8pPr>
            <a:lvl9pPr marL="3657447"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78DA99-1ED3-F944-BC99-F7C71722FEC6}" type="datetimeFigureOut">
              <a:rPr lang="en-US" smtClean="0"/>
              <a:t>2/13/22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1534867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7" y="987426"/>
            <a:ext cx="4804875" cy="4410840"/>
          </a:xfrm>
        </p:spPr>
        <p:txBody>
          <a:bodyPr/>
          <a:lstStyle>
            <a:lvl1pPr marL="0" indent="0">
              <a:buNone/>
              <a:defRPr sz="3200"/>
            </a:lvl1pPr>
            <a:lvl2pPr marL="457181" indent="0">
              <a:buNone/>
              <a:defRPr sz="2800"/>
            </a:lvl2pPr>
            <a:lvl3pPr marL="914361" indent="0">
              <a:buNone/>
              <a:defRPr sz="2400"/>
            </a:lvl3pPr>
            <a:lvl4pPr marL="1371543" indent="0">
              <a:buNone/>
              <a:defRPr sz="2000"/>
            </a:lvl4pPr>
            <a:lvl5pPr marL="1828724" indent="0">
              <a:buNone/>
              <a:defRPr sz="2000"/>
            </a:lvl5pPr>
            <a:lvl6pPr marL="2285904" indent="0">
              <a:buNone/>
              <a:defRPr sz="2000"/>
            </a:lvl6pPr>
            <a:lvl7pPr marL="2743085" indent="0">
              <a:buNone/>
              <a:defRPr sz="2000"/>
            </a:lvl7pPr>
            <a:lvl8pPr marL="3200266" indent="0">
              <a:buNone/>
              <a:defRPr sz="2000"/>
            </a:lvl8pPr>
            <a:lvl9pPr marL="3657447" indent="0">
              <a:buNone/>
              <a:defRPr sz="2000"/>
            </a:lvl9pPr>
          </a:lstStyle>
          <a:p>
            <a:r>
              <a:rPr lang="en-US"/>
              <a:t>Click icon to add picture</a:t>
            </a:r>
          </a:p>
        </p:txBody>
      </p:sp>
      <p:sp>
        <p:nvSpPr>
          <p:cNvPr id="4" name="Text Placeholder 3"/>
          <p:cNvSpPr>
            <a:spLocks noGrp="1"/>
          </p:cNvSpPr>
          <p:nvPr>
            <p:ph type="body" sz="half" idx="2"/>
          </p:nvPr>
        </p:nvSpPr>
        <p:spPr>
          <a:xfrm>
            <a:off x="839790" y="2057401"/>
            <a:ext cx="3932236" cy="3449651"/>
          </a:xfrm>
        </p:spPr>
        <p:txBody>
          <a:bodyPr/>
          <a:lstStyle>
            <a:lvl1pPr marL="0" indent="0">
              <a:buNone/>
              <a:defRPr sz="1600"/>
            </a:lvl1pPr>
            <a:lvl2pPr marL="457181" indent="0">
              <a:buNone/>
              <a:defRPr sz="1400"/>
            </a:lvl2pPr>
            <a:lvl3pPr marL="914361" indent="0">
              <a:buNone/>
              <a:defRPr sz="1200"/>
            </a:lvl3pPr>
            <a:lvl4pPr marL="1371543" indent="0">
              <a:buNone/>
              <a:defRPr sz="1000"/>
            </a:lvl4pPr>
            <a:lvl5pPr marL="1828724" indent="0">
              <a:buNone/>
              <a:defRPr sz="1000"/>
            </a:lvl5pPr>
            <a:lvl6pPr marL="2285904" indent="0">
              <a:buNone/>
              <a:defRPr sz="1000"/>
            </a:lvl6pPr>
            <a:lvl7pPr marL="2743085" indent="0">
              <a:buNone/>
              <a:defRPr sz="1000"/>
            </a:lvl7pPr>
            <a:lvl8pPr marL="3200266" indent="0">
              <a:buNone/>
              <a:defRPr sz="1000"/>
            </a:lvl8pPr>
            <a:lvl9pPr marL="3657447"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78DA99-1ED3-F944-BC99-F7C71722FEC6}" type="datetimeFigureOut">
              <a:rPr lang="en-US" smtClean="0"/>
              <a:t>2/13/22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945563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78DA99-1ED3-F944-BC99-F7C71722FEC6}" type="datetimeFigureOut">
              <a:rPr lang="en-US" smtClean="0"/>
              <a:t>2/13/22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708050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42579" y="365126"/>
            <a:ext cx="1745483" cy="506619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315200" cy="506619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78DA99-1ED3-F944-BC99-F7C71722FEC6}" type="datetimeFigureOut">
              <a:rPr lang="en-US" smtClean="0"/>
              <a:t>2/13/22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1003563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1357C-11C5-F64B-80A1-179A53FEAC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C514C5-717E-FA42-924E-41A15677D7AD}"/>
              </a:ext>
            </a:extLst>
          </p:cNvPr>
          <p:cNvSpPr>
            <a:spLocks noGrp="1"/>
          </p:cNvSpPr>
          <p:nvPr>
            <p:ph type="dt" sz="half" idx="10"/>
          </p:nvPr>
        </p:nvSpPr>
        <p:spPr/>
        <p:txBody>
          <a:bodyPr/>
          <a:lstStyle/>
          <a:p>
            <a:fld id="{9478DA99-1ED3-F944-BC99-F7C71722FEC6}" type="datetimeFigureOut">
              <a:rPr lang="en-US" smtClean="0"/>
              <a:t>2/13/22</a:t>
            </a:fld>
            <a:endParaRPr lang="en-US"/>
          </a:p>
        </p:txBody>
      </p:sp>
      <p:sp>
        <p:nvSpPr>
          <p:cNvPr id="4" name="Footer Placeholder 3">
            <a:extLst>
              <a:ext uri="{FF2B5EF4-FFF2-40B4-BE49-F238E27FC236}">
                <a16:creationId xmlns:a16="http://schemas.microsoft.com/office/drawing/2014/main" id="{FC2BF8D1-F08C-4B4B-8FBD-B9A51D893F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D2542C-15C0-7F4E-A2EC-156AC0625D09}"/>
              </a:ext>
            </a:extLst>
          </p:cNvPr>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2083300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1FE9E-9159-7140-B2EA-300D1889C5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4792F4-85DE-B541-B4F4-C8C5E2D94711}"/>
              </a:ext>
            </a:extLst>
          </p:cNvPr>
          <p:cNvSpPr>
            <a:spLocks noGrp="1"/>
          </p:cNvSpPr>
          <p:nvPr>
            <p:ph type="dt" sz="half" idx="10"/>
          </p:nvPr>
        </p:nvSpPr>
        <p:spPr/>
        <p:txBody>
          <a:bodyPr/>
          <a:lstStyle/>
          <a:p>
            <a:fld id="{9478DA99-1ED3-F944-BC99-F7C71722FEC6}" type="datetimeFigureOut">
              <a:rPr lang="en-US" smtClean="0"/>
              <a:t>2/13/22</a:t>
            </a:fld>
            <a:endParaRPr lang="en-US"/>
          </a:p>
        </p:txBody>
      </p:sp>
      <p:sp>
        <p:nvSpPr>
          <p:cNvPr id="4" name="Footer Placeholder 3">
            <a:extLst>
              <a:ext uri="{FF2B5EF4-FFF2-40B4-BE49-F238E27FC236}">
                <a16:creationId xmlns:a16="http://schemas.microsoft.com/office/drawing/2014/main" id="{9AC64437-75AC-9F42-963B-5E967E0366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BC3452-415C-A14D-853E-6DBE0C3DA3BF}"/>
              </a:ext>
            </a:extLst>
          </p:cNvPr>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515159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2632-84E1-104F-BB18-5D61A82A1AFB}"/>
              </a:ext>
            </a:extLst>
          </p:cNvPr>
          <p:cNvSpPr>
            <a:spLocks noGrp="1"/>
          </p:cNvSpPr>
          <p:nvPr>
            <p:ph type="ctrTitle"/>
          </p:nvPr>
        </p:nvSpPr>
        <p:spPr>
          <a:xfrm>
            <a:off x="1524000" y="1122363"/>
            <a:ext cx="9144000" cy="2387600"/>
          </a:xfrm>
        </p:spPr>
        <p:txBody>
          <a:bodyPr anchor="b"/>
          <a:lstStyle>
            <a:lvl1pPr algn="ctr">
              <a:defRPr sz="5999"/>
            </a:lvl1pPr>
          </a:lstStyle>
          <a:p>
            <a:r>
              <a:rPr lang="en-US"/>
              <a:t>Click to edit Master title style</a:t>
            </a:r>
          </a:p>
        </p:txBody>
      </p:sp>
      <p:sp>
        <p:nvSpPr>
          <p:cNvPr id="3" name="Subtitle 2">
            <a:extLst>
              <a:ext uri="{FF2B5EF4-FFF2-40B4-BE49-F238E27FC236}">
                <a16:creationId xmlns:a16="http://schemas.microsoft.com/office/drawing/2014/main" id="{7BE12884-EAAD-5A47-B921-33807C4A869C}"/>
              </a:ext>
            </a:extLst>
          </p:cNvPr>
          <p:cNvSpPr>
            <a:spLocks noGrp="1"/>
          </p:cNvSpPr>
          <p:nvPr>
            <p:ph type="subTitle" idx="1"/>
          </p:nvPr>
        </p:nvSpPr>
        <p:spPr>
          <a:xfrm>
            <a:off x="1524000" y="3602038"/>
            <a:ext cx="9144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9088C2-D846-2C4E-8822-E0C3070FCF46}"/>
              </a:ext>
            </a:extLst>
          </p:cNvPr>
          <p:cNvSpPr>
            <a:spLocks noGrp="1"/>
          </p:cNvSpPr>
          <p:nvPr>
            <p:ph type="dt" sz="half" idx="10"/>
          </p:nvPr>
        </p:nvSpPr>
        <p:spPr/>
        <p:txBody>
          <a:bodyPr/>
          <a:lstStyle/>
          <a:p>
            <a:fld id="{56310822-BCC8-5A4D-A955-5FEFCF9C0175}" type="datetimeFigureOut">
              <a:rPr lang="en-US" smtClean="0"/>
              <a:t>2/13/22</a:t>
            </a:fld>
            <a:endParaRPr lang="en-US"/>
          </a:p>
        </p:txBody>
      </p:sp>
      <p:sp>
        <p:nvSpPr>
          <p:cNvPr id="5" name="Footer Placeholder 4">
            <a:extLst>
              <a:ext uri="{FF2B5EF4-FFF2-40B4-BE49-F238E27FC236}">
                <a16:creationId xmlns:a16="http://schemas.microsoft.com/office/drawing/2014/main" id="{3FBD674E-49DF-8F4A-838D-AB121D0E52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863706-5737-E848-9A47-0435EE893763}"/>
              </a:ext>
            </a:extLst>
          </p:cNvPr>
          <p:cNvSpPr>
            <a:spLocks noGrp="1"/>
          </p:cNvSpPr>
          <p:nvPr>
            <p:ph type="sldNum" sz="quarter" idx="12"/>
          </p:nvPr>
        </p:nvSpPr>
        <p:spPr/>
        <p:txBody>
          <a:bodyPr/>
          <a:lstStyle/>
          <a:p>
            <a:fld id="{B082AD95-8F2E-3E4A-8418-713CE1B35CB2}" type="slidenum">
              <a:rPr lang="en-US" smtClean="0"/>
              <a:t>‹#›</a:t>
            </a:fld>
            <a:endParaRPr lang="en-US"/>
          </a:p>
        </p:txBody>
      </p:sp>
    </p:spTree>
    <p:extLst>
      <p:ext uri="{BB962C8B-B14F-4D97-AF65-F5344CB8AC3E}">
        <p14:creationId xmlns:p14="http://schemas.microsoft.com/office/powerpoint/2010/main" val="3348238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80DC3-656E-DC46-8732-657C454B3A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C2C155-F000-7B4D-8385-61D25AC0274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89B044-00B4-4A43-8198-9AFD83AAD864}"/>
              </a:ext>
            </a:extLst>
          </p:cNvPr>
          <p:cNvSpPr>
            <a:spLocks noGrp="1"/>
          </p:cNvSpPr>
          <p:nvPr>
            <p:ph type="dt" sz="half" idx="10"/>
          </p:nvPr>
        </p:nvSpPr>
        <p:spPr/>
        <p:txBody>
          <a:bodyPr/>
          <a:lstStyle/>
          <a:p>
            <a:fld id="{56310822-BCC8-5A4D-A955-5FEFCF9C0175}" type="datetimeFigureOut">
              <a:rPr lang="en-US" smtClean="0"/>
              <a:t>2/13/22</a:t>
            </a:fld>
            <a:endParaRPr lang="en-US"/>
          </a:p>
        </p:txBody>
      </p:sp>
      <p:sp>
        <p:nvSpPr>
          <p:cNvPr id="5" name="Footer Placeholder 4">
            <a:extLst>
              <a:ext uri="{FF2B5EF4-FFF2-40B4-BE49-F238E27FC236}">
                <a16:creationId xmlns:a16="http://schemas.microsoft.com/office/drawing/2014/main" id="{52454F4E-DA08-FB4B-BED3-114EA041D4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77F8C6-147F-B444-BF7E-F70078468F18}"/>
              </a:ext>
            </a:extLst>
          </p:cNvPr>
          <p:cNvSpPr>
            <a:spLocks noGrp="1"/>
          </p:cNvSpPr>
          <p:nvPr>
            <p:ph type="sldNum" sz="quarter" idx="12"/>
          </p:nvPr>
        </p:nvSpPr>
        <p:spPr/>
        <p:txBody>
          <a:bodyPr/>
          <a:lstStyle/>
          <a:p>
            <a:fld id="{B082AD95-8F2E-3E4A-8418-713CE1B35CB2}" type="slidenum">
              <a:rPr lang="en-US" smtClean="0"/>
              <a:t>‹#›</a:t>
            </a:fld>
            <a:endParaRPr lang="en-US"/>
          </a:p>
        </p:txBody>
      </p:sp>
    </p:spTree>
    <p:extLst>
      <p:ext uri="{BB962C8B-B14F-4D97-AF65-F5344CB8AC3E}">
        <p14:creationId xmlns:p14="http://schemas.microsoft.com/office/powerpoint/2010/main" val="2055479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3817-6810-554B-9AC4-824D5D508C73}"/>
              </a:ext>
            </a:extLst>
          </p:cNvPr>
          <p:cNvSpPr>
            <a:spLocks noGrp="1"/>
          </p:cNvSpPr>
          <p:nvPr>
            <p:ph type="title"/>
          </p:nvPr>
        </p:nvSpPr>
        <p:spPr>
          <a:xfrm>
            <a:off x="831852" y="1709738"/>
            <a:ext cx="10515600" cy="2852737"/>
          </a:xfrm>
        </p:spPr>
        <p:txBody>
          <a:bodyPr anchor="b"/>
          <a:lstStyle>
            <a:lvl1pPr>
              <a:defRPr sz="5999"/>
            </a:lvl1pPr>
          </a:lstStyle>
          <a:p>
            <a:r>
              <a:rPr lang="en-US"/>
              <a:t>Click to edit Master title style</a:t>
            </a:r>
          </a:p>
        </p:txBody>
      </p:sp>
      <p:sp>
        <p:nvSpPr>
          <p:cNvPr id="3" name="Text Placeholder 2">
            <a:extLst>
              <a:ext uri="{FF2B5EF4-FFF2-40B4-BE49-F238E27FC236}">
                <a16:creationId xmlns:a16="http://schemas.microsoft.com/office/drawing/2014/main" id="{E32D707E-00BA-954C-ABC0-FC5F716FEDE3}"/>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181" indent="0">
              <a:buNone/>
              <a:defRPr sz="2000">
                <a:solidFill>
                  <a:schemeClr val="tx1">
                    <a:tint val="75000"/>
                  </a:schemeClr>
                </a:solidFill>
              </a:defRPr>
            </a:lvl2pPr>
            <a:lvl3pPr marL="914361" indent="0">
              <a:buNone/>
              <a:defRPr sz="1800">
                <a:solidFill>
                  <a:schemeClr val="tx1">
                    <a:tint val="75000"/>
                  </a:schemeClr>
                </a:solidFill>
              </a:defRPr>
            </a:lvl3pPr>
            <a:lvl4pPr marL="1371543" indent="0">
              <a:buNone/>
              <a:defRPr sz="1600">
                <a:solidFill>
                  <a:schemeClr val="tx1">
                    <a:tint val="75000"/>
                  </a:schemeClr>
                </a:solidFill>
              </a:defRPr>
            </a:lvl4pPr>
            <a:lvl5pPr marL="1828724" indent="0">
              <a:buNone/>
              <a:defRPr sz="1600">
                <a:solidFill>
                  <a:schemeClr val="tx1">
                    <a:tint val="75000"/>
                  </a:schemeClr>
                </a:solidFill>
              </a:defRPr>
            </a:lvl5pPr>
            <a:lvl6pPr marL="2285904" indent="0">
              <a:buNone/>
              <a:defRPr sz="1600">
                <a:solidFill>
                  <a:schemeClr val="tx1">
                    <a:tint val="75000"/>
                  </a:schemeClr>
                </a:solidFill>
              </a:defRPr>
            </a:lvl6pPr>
            <a:lvl7pPr marL="2743085" indent="0">
              <a:buNone/>
              <a:defRPr sz="1600">
                <a:solidFill>
                  <a:schemeClr val="tx1">
                    <a:tint val="75000"/>
                  </a:schemeClr>
                </a:solidFill>
              </a:defRPr>
            </a:lvl7pPr>
            <a:lvl8pPr marL="3200266" indent="0">
              <a:buNone/>
              <a:defRPr sz="1600">
                <a:solidFill>
                  <a:schemeClr val="tx1">
                    <a:tint val="75000"/>
                  </a:schemeClr>
                </a:solidFill>
              </a:defRPr>
            </a:lvl8pPr>
            <a:lvl9pPr marL="3657447"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D0F735E-26E4-924B-8DAC-99319D73D06A}"/>
              </a:ext>
            </a:extLst>
          </p:cNvPr>
          <p:cNvSpPr>
            <a:spLocks noGrp="1"/>
          </p:cNvSpPr>
          <p:nvPr>
            <p:ph type="dt" sz="half" idx="10"/>
          </p:nvPr>
        </p:nvSpPr>
        <p:spPr/>
        <p:txBody>
          <a:bodyPr/>
          <a:lstStyle/>
          <a:p>
            <a:fld id="{56310822-BCC8-5A4D-A955-5FEFCF9C0175}" type="datetimeFigureOut">
              <a:rPr lang="en-US" smtClean="0"/>
              <a:t>2/13/22</a:t>
            </a:fld>
            <a:endParaRPr lang="en-US"/>
          </a:p>
        </p:txBody>
      </p:sp>
      <p:sp>
        <p:nvSpPr>
          <p:cNvPr id="5" name="Footer Placeholder 4">
            <a:extLst>
              <a:ext uri="{FF2B5EF4-FFF2-40B4-BE49-F238E27FC236}">
                <a16:creationId xmlns:a16="http://schemas.microsoft.com/office/drawing/2014/main" id="{7678D491-AA70-3B40-814C-ADCA74A6ED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C2113-9AD9-F448-8739-24E388EBFB89}"/>
              </a:ext>
            </a:extLst>
          </p:cNvPr>
          <p:cNvSpPr>
            <a:spLocks noGrp="1"/>
          </p:cNvSpPr>
          <p:nvPr>
            <p:ph type="sldNum" sz="quarter" idx="12"/>
          </p:nvPr>
        </p:nvSpPr>
        <p:spPr/>
        <p:txBody>
          <a:bodyPr/>
          <a:lstStyle/>
          <a:p>
            <a:fld id="{B082AD95-8F2E-3E4A-8418-713CE1B35CB2}" type="slidenum">
              <a:rPr lang="en-US" smtClean="0"/>
              <a:t>‹#›</a:t>
            </a:fld>
            <a:endParaRPr lang="en-US"/>
          </a:p>
        </p:txBody>
      </p:sp>
    </p:spTree>
    <p:extLst>
      <p:ext uri="{BB962C8B-B14F-4D97-AF65-F5344CB8AC3E}">
        <p14:creationId xmlns:p14="http://schemas.microsoft.com/office/powerpoint/2010/main" val="2399231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22540-7356-2D46-A698-1E223DD5C5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D959B3-2846-834A-851B-2C05F9722634}"/>
              </a:ext>
            </a:extLst>
          </p:cNvPr>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26B2E3-EFC9-C44B-ABB4-9050CA7E818A}"/>
              </a:ext>
            </a:extLst>
          </p:cNvPr>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FAB88D-2EE9-4A41-A943-0256437CDBF3}"/>
              </a:ext>
            </a:extLst>
          </p:cNvPr>
          <p:cNvSpPr>
            <a:spLocks noGrp="1"/>
          </p:cNvSpPr>
          <p:nvPr>
            <p:ph type="dt" sz="half" idx="10"/>
          </p:nvPr>
        </p:nvSpPr>
        <p:spPr/>
        <p:txBody>
          <a:bodyPr/>
          <a:lstStyle/>
          <a:p>
            <a:fld id="{56310822-BCC8-5A4D-A955-5FEFCF9C0175}" type="datetimeFigureOut">
              <a:rPr lang="en-US" smtClean="0"/>
              <a:t>2/13/22</a:t>
            </a:fld>
            <a:endParaRPr lang="en-US"/>
          </a:p>
        </p:txBody>
      </p:sp>
      <p:sp>
        <p:nvSpPr>
          <p:cNvPr id="6" name="Footer Placeholder 5">
            <a:extLst>
              <a:ext uri="{FF2B5EF4-FFF2-40B4-BE49-F238E27FC236}">
                <a16:creationId xmlns:a16="http://schemas.microsoft.com/office/drawing/2014/main" id="{262CA8B5-B8B7-704B-9770-59D0BFC452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5F3528-9D64-854C-B86D-EF5CD1FAC449}"/>
              </a:ext>
            </a:extLst>
          </p:cNvPr>
          <p:cNvSpPr>
            <a:spLocks noGrp="1"/>
          </p:cNvSpPr>
          <p:nvPr>
            <p:ph type="sldNum" sz="quarter" idx="12"/>
          </p:nvPr>
        </p:nvSpPr>
        <p:spPr/>
        <p:txBody>
          <a:bodyPr/>
          <a:lstStyle/>
          <a:p>
            <a:fld id="{B082AD95-8F2E-3E4A-8418-713CE1B35CB2}" type="slidenum">
              <a:rPr lang="en-US" smtClean="0"/>
              <a:t>‹#›</a:t>
            </a:fld>
            <a:endParaRPr lang="en-US"/>
          </a:p>
        </p:txBody>
      </p:sp>
    </p:spTree>
    <p:extLst>
      <p:ext uri="{BB962C8B-B14F-4D97-AF65-F5344CB8AC3E}">
        <p14:creationId xmlns:p14="http://schemas.microsoft.com/office/powerpoint/2010/main" val="420250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1863932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42D6C-C289-E34A-96B9-3CE4AAD7EED3}"/>
              </a:ext>
            </a:extLst>
          </p:cNvPr>
          <p:cNvSpPr>
            <a:spLocks noGrp="1"/>
          </p:cNvSpPr>
          <p:nvPr>
            <p:ph type="title"/>
          </p:nvPr>
        </p:nvSpPr>
        <p:spPr>
          <a:xfrm>
            <a:off x="839789"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9FC54F-C246-1346-B235-906B66D6325F}"/>
              </a:ext>
            </a:extLst>
          </p:cNvPr>
          <p:cNvSpPr>
            <a:spLocks noGrp="1"/>
          </p:cNvSpPr>
          <p:nvPr>
            <p:ph type="body" idx="1"/>
          </p:nvPr>
        </p:nvSpPr>
        <p:spPr>
          <a:xfrm>
            <a:off x="839789" y="1681164"/>
            <a:ext cx="5157787" cy="823912"/>
          </a:xfrm>
        </p:spPr>
        <p:txBody>
          <a:bodyPr anchor="b"/>
          <a:lstStyle>
            <a:lvl1pPr marL="0" indent="0">
              <a:buNone/>
              <a:defRPr sz="2400" b="1"/>
            </a:lvl1pPr>
            <a:lvl2pPr marL="457181" indent="0">
              <a:buNone/>
              <a:defRPr sz="2000" b="1"/>
            </a:lvl2pPr>
            <a:lvl3pPr marL="914361" indent="0">
              <a:buNone/>
              <a:defRPr sz="1800" b="1"/>
            </a:lvl3pPr>
            <a:lvl4pPr marL="1371543" indent="0">
              <a:buNone/>
              <a:defRPr sz="1600" b="1"/>
            </a:lvl4pPr>
            <a:lvl5pPr marL="1828724" indent="0">
              <a:buNone/>
              <a:defRPr sz="1600" b="1"/>
            </a:lvl5pPr>
            <a:lvl6pPr marL="2285904" indent="0">
              <a:buNone/>
              <a:defRPr sz="1600" b="1"/>
            </a:lvl6pPr>
            <a:lvl7pPr marL="2743085" indent="0">
              <a:buNone/>
              <a:defRPr sz="1600" b="1"/>
            </a:lvl7pPr>
            <a:lvl8pPr marL="3200266" indent="0">
              <a:buNone/>
              <a:defRPr sz="1600" b="1"/>
            </a:lvl8pPr>
            <a:lvl9pPr marL="3657447"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563BF42-9659-9A41-AD60-7BF82FB2D034}"/>
              </a:ext>
            </a:extLst>
          </p:cNvPr>
          <p:cNvSpPr>
            <a:spLocks noGrp="1"/>
          </p:cNvSpPr>
          <p:nvPr>
            <p:ph sz="half" idx="2"/>
          </p:nvPr>
        </p:nvSpPr>
        <p:spPr>
          <a:xfrm>
            <a:off x="839789"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345199-065A-2E4A-9E19-EDD9D5078DF3}"/>
              </a:ext>
            </a:extLst>
          </p:cNvPr>
          <p:cNvSpPr>
            <a:spLocks noGrp="1"/>
          </p:cNvSpPr>
          <p:nvPr>
            <p:ph type="body" sz="quarter" idx="3"/>
          </p:nvPr>
        </p:nvSpPr>
        <p:spPr>
          <a:xfrm>
            <a:off x="6172202" y="1681164"/>
            <a:ext cx="5183188" cy="823912"/>
          </a:xfrm>
        </p:spPr>
        <p:txBody>
          <a:bodyPr anchor="b"/>
          <a:lstStyle>
            <a:lvl1pPr marL="0" indent="0">
              <a:buNone/>
              <a:defRPr sz="2400" b="1"/>
            </a:lvl1pPr>
            <a:lvl2pPr marL="457181" indent="0">
              <a:buNone/>
              <a:defRPr sz="2000" b="1"/>
            </a:lvl2pPr>
            <a:lvl3pPr marL="914361" indent="0">
              <a:buNone/>
              <a:defRPr sz="1800" b="1"/>
            </a:lvl3pPr>
            <a:lvl4pPr marL="1371543" indent="0">
              <a:buNone/>
              <a:defRPr sz="1600" b="1"/>
            </a:lvl4pPr>
            <a:lvl5pPr marL="1828724" indent="0">
              <a:buNone/>
              <a:defRPr sz="1600" b="1"/>
            </a:lvl5pPr>
            <a:lvl6pPr marL="2285904" indent="0">
              <a:buNone/>
              <a:defRPr sz="1600" b="1"/>
            </a:lvl6pPr>
            <a:lvl7pPr marL="2743085" indent="0">
              <a:buNone/>
              <a:defRPr sz="1600" b="1"/>
            </a:lvl7pPr>
            <a:lvl8pPr marL="3200266" indent="0">
              <a:buNone/>
              <a:defRPr sz="1600" b="1"/>
            </a:lvl8pPr>
            <a:lvl9pPr marL="3657447"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0143966-3ED8-3247-8169-E84FA596CFD2}"/>
              </a:ext>
            </a:extLst>
          </p:cNvPr>
          <p:cNvSpPr>
            <a:spLocks noGrp="1"/>
          </p:cNvSpPr>
          <p:nvPr>
            <p:ph sz="quarter" idx="4"/>
          </p:nvPr>
        </p:nvSpPr>
        <p:spPr>
          <a:xfrm>
            <a:off x="6172202"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B68C30-33FE-6A42-AB86-74531A5F0116}"/>
              </a:ext>
            </a:extLst>
          </p:cNvPr>
          <p:cNvSpPr>
            <a:spLocks noGrp="1"/>
          </p:cNvSpPr>
          <p:nvPr>
            <p:ph type="dt" sz="half" idx="10"/>
          </p:nvPr>
        </p:nvSpPr>
        <p:spPr/>
        <p:txBody>
          <a:bodyPr/>
          <a:lstStyle/>
          <a:p>
            <a:fld id="{56310822-BCC8-5A4D-A955-5FEFCF9C0175}" type="datetimeFigureOut">
              <a:rPr lang="en-US" smtClean="0"/>
              <a:t>2/13/22</a:t>
            </a:fld>
            <a:endParaRPr lang="en-US"/>
          </a:p>
        </p:txBody>
      </p:sp>
      <p:sp>
        <p:nvSpPr>
          <p:cNvPr id="8" name="Footer Placeholder 7">
            <a:extLst>
              <a:ext uri="{FF2B5EF4-FFF2-40B4-BE49-F238E27FC236}">
                <a16:creationId xmlns:a16="http://schemas.microsoft.com/office/drawing/2014/main" id="{9CBDCF42-FB7D-5E43-B30D-8AC4E6F0ED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D9B890-E72C-B24B-A399-96A44CB85207}"/>
              </a:ext>
            </a:extLst>
          </p:cNvPr>
          <p:cNvSpPr>
            <a:spLocks noGrp="1"/>
          </p:cNvSpPr>
          <p:nvPr>
            <p:ph type="sldNum" sz="quarter" idx="12"/>
          </p:nvPr>
        </p:nvSpPr>
        <p:spPr/>
        <p:txBody>
          <a:bodyPr/>
          <a:lstStyle/>
          <a:p>
            <a:fld id="{B082AD95-8F2E-3E4A-8418-713CE1B35CB2}" type="slidenum">
              <a:rPr lang="en-US" smtClean="0"/>
              <a:t>‹#›</a:t>
            </a:fld>
            <a:endParaRPr lang="en-US"/>
          </a:p>
        </p:txBody>
      </p:sp>
    </p:spTree>
    <p:extLst>
      <p:ext uri="{BB962C8B-B14F-4D97-AF65-F5344CB8AC3E}">
        <p14:creationId xmlns:p14="http://schemas.microsoft.com/office/powerpoint/2010/main" val="64054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ADA0F-33F1-1E4A-9BFE-54F8EA8E65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3C5D7A-FA6C-6C4E-A521-1EF20A1AA34D}"/>
              </a:ext>
            </a:extLst>
          </p:cNvPr>
          <p:cNvSpPr>
            <a:spLocks noGrp="1"/>
          </p:cNvSpPr>
          <p:nvPr>
            <p:ph type="dt" sz="half" idx="10"/>
          </p:nvPr>
        </p:nvSpPr>
        <p:spPr/>
        <p:txBody>
          <a:bodyPr/>
          <a:lstStyle/>
          <a:p>
            <a:fld id="{56310822-BCC8-5A4D-A955-5FEFCF9C0175}" type="datetimeFigureOut">
              <a:rPr lang="en-US" smtClean="0"/>
              <a:t>2/13/22</a:t>
            </a:fld>
            <a:endParaRPr lang="en-US"/>
          </a:p>
        </p:txBody>
      </p:sp>
      <p:sp>
        <p:nvSpPr>
          <p:cNvPr id="4" name="Footer Placeholder 3">
            <a:extLst>
              <a:ext uri="{FF2B5EF4-FFF2-40B4-BE49-F238E27FC236}">
                <a16:creationId xmlns:a16="http://schemas.microsoft.com/office/drawing/2014/main" id="{650BEDB3-E9FB-4347-8FEA-0BCB42A0FF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14D742-A75E-F84D-AC77-D187C803E2BA}"/>
              </a:ext>
            </a:extLst>
          </p:cNvPr>
          <p:cNvSpPr>
            <a:spLocks noGrp="1"/>
          </p:cNvSpPr>
          <p:nvPr>
            <p:ph type="sldNum" sz="quarter" idx="12"/>
          </p:nvPr>
        </p:nvSpPr>
        <p:spPr/>
        <p:txBody>
          <a:bodyPr/>
          <a:lstStyle/>
          <a:p>
            <a:fld id="{B082AD95-8F2E-3E4A-8418-713CE1B35CB2}" type="slidenum">
              <a:rPr lang="en-US" smtClean="0"/>
              <a:t>‹#›</a:t>
            </a:fld>
            <a:endParaRPr lang="en-US"/>
          </a:p>
        </p:txBody>
      </p:sp>
    </p:spTree>
    <p:extLst>
      <p:ext uri="{BB962C8B-B14F-4D97-AF65-F5344CB8AC3E}">
        <p14:creationId xmlns:p14="http://schemas.microsoft.com/office/powerpoint/2010/main" val="2534506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89BEC2-9727-F34E-B75E-CE4D6E715A23}"/>
              </a:ext>
            </a:extLst>
          </p:cNvPr>
          <p:cNvSpPr>
            <a:spLocks noGrp="1"/>
          </p:cNvSpPr>
          <p:nvPr>
            <p:ph type="dt" sz="half" idx="10"/>
          </p:nvPr>
        </p:nvSpPr>
        <p:spPr/>
        <p:txBody>
          <a:bodyPr/>
          <a:lstStyle/>
          <a:p>
            <a:fld id="{56310822-BCC8-5A4D-A955-5FEFCF9C0175}" type="datetimeFigureOut">
              <a:rPr lang="en-US" smtClean="0"/>
              <a:t>2/13/22</a:t>
            </a:fld>
            <a:endParaRPr lang="en-US"/>
          </a:p>
        </p:txBody>
      </p:sp>
      <p:sp>
        <p:nvSpPr>
          <p:cNvPr id="3" name="Footer Placeholder 2">
            <a:extLst>
              <a:ext uri="{FF2B5EF4-FFF2-40B4-BE49-F238E27FC236}">
                <a16:creationId xmlns:a16="http://schemas.microsoft.com/office/drawing/2014/main" id="{FFE5126F-A393-E840-A6FF-4BF3D73B52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C3D677-270B-3146-B5CF-243EF5FF9103}"/>
              </a:ext>
            </a:extLst>
          </p:cNvPr>
          <p:cNvSpPr>
            <a:spLocks noGrp="1"/>
          </p:cNvSpPr>
          <p:nvPr>
            <p:ph type="sldNum" sz="quarter" idx="12"/>
          </p:nvPr>
        </p:nvSpPr>
        <p:spPr/>
        <p:txBody>
          <a:bodyPr/>
          <a:lstStyle/>
          <a:p>
            <a:fld id="{B082AD95-8F2E-3E4A-8418-713CE1B35CB2}" type="slidenum">
              <a:rPr lang="en-US" smtClean="0"/>
              <a:t>‹#›</a:t>
            </a:fld>
            <a:endParaRPr lang="en-US"/>
          </a:p>
        </p:txBody>
      </p:sp>
    </p:spTree>
    <p:extLst>
      <p:ext uri="{BB962C8B-B14F-4D97-AF65-F5344CB8AC3E}">
        <p14:creationId xmlns:p14="http://schemas.microsoft.com/office/powerpoint/2010/main" val="3844880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7DBBE-FF21-6A4F-81E2-81D15F0B4AA1}"/>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C4EC66-AF5D-2543-BEB6-C00963419D5D}"/>
              </a:ext>
            </a:extLst>
          </p:cNvPr>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504553-3F17-1146-8249-F853AA443168}"/>
              </a:ext>
            </a:extLst>
          </p:cNvPr>
          <p:cNvSpPr>
            <a:spLocks noGrp="1"/>
          </p:cNvSpPr>
          <p:nvPr>
            <p:ph type="body" sz="half" idx="2"/>
          </p:nvPr>
        </p:nvSpPr>
        <p:spPr>
          <a:xfrm>
            <a:off x="839790" y="2057400"/>
            <a:ext cx="3932236" cy="3811588"/>
          </a:xfrm>
        </p:spPr>
        <p:txBody>
          <a:bodyPr/>
          <a:lstStyle>
            <a:lvl1pPr marL="0" indent="0">
              <a:buNone/>
              <a:defRPr sz="1600"/>
            </a:lvl1pPr>
            <a:lvl2pPr marL="457181" indent="0">
              <a:buNone/>
              <a:defRPr sz="1400"/>
            </a:lvl2pPr>
            <a:lvl3pPr marL="914361" indent="0">
              <a:buNone/>
              <a:defRPr sz="1200"/>
            </a:lvl3pPr>
            <a:lvl4pPr marL="1371543" indent="0">
              <a:buNone/>
              <a:defRPr sz="1000"/>
            </a:lvl4pPr>
            <a:lvl5pPr marL="1828724" indent="0">
              <a:buNone/>
              <a:defRPr sz="1000"/>
            </a:lvl5pPr>
            <a:lvl6pPr marL="2285904" indent="0">
              <a:buNone/>
              <a:defRPr sz="1000"/>
            </a:lvl6pPr>
            <a:lvl7pPr marL="2743085" indent="0">
              <a:buNone/>
              <a:defRPr sz="1000"/>
            </a:lvl7pPr>
            <a:lvl8pPr marL="3200266" indent="0">
              <a:buNone/>
              <a:defRPr sz="1000"/>
            </a:lvl8pPr>
            <a:lvl9pPr marL="3657447"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C0D6B3-A623-A34C-BCE9-D9410AB003CF}"/>
              </a:ext>
            </a:extLst>
          </p:cNvPr>
          <p:cNvSpPr>
            <a:spLocks noGrp="1"/>
          </p:cNvSpPr>
          <p:nvPr>
            <p:ph type="dt" sz="half" idx="10"/>
          </p:nvPr>
        </p:nvSpPr>
        <p:spPr/>
        <p:txBody>
          <a:bodyPr/>
          <a:lstStyle/>
          <a:p>
            <a:fld id="{56310822-BCC8-5A4D-A955-5FEFCF9C0175}" type="datetimeFigureOut">
              <a:rPr lang="en-US" smtClean="0"/>
              <a:t>2/13/22</a:t>
            </a:fld>
            <a:endParaRPr lang="en-US"/>
          </a:p>
        </p:txBody>
      </p:sp>
      <p:sp>
        <p:nvSpPr>
          <p:cNvPr id="6" name="Footer Placeholder 5">
            <a:extLst>
              <a:ext uri="{FF2B5EF4-FFF2-40B4-BE49-F238E27FC236}">
                <a16:creationId xmlns:a16="http://schemas.microsoft.com/office/drawing/2014/main" id="{D54E1FFF-7587-9A42-88E7-414653EDB6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7C70D3-F2E0-C646-B282-0F4096A198E0}"/>
              </a:ext>
            </a:extLst>
          </p:cNvPr>
          <p:cNvSpPr>
            <a:spLocks noGrp="1"/>
          </p:cNvSpPr>
          <p:nvPr>
            <p:ph type="sldNum" sz="quarter" idx="12"/>
          </p:nvPr>
        </p:nvSpPr>
        <p:spPr/>
        <p:txBody>
          <a:bodyPr/>
          <a:lstStyle/>
          <a:p>
            <a:fld id="{B082AD95-8F2E-3E4A-8418-713CE1B35CB2}" type="slidenum">
              <a:rPr lang="en-US" smtClean="0"/>
              <a:t>‹#›</a:t>
            </a:fld>
            <a:endParaRPr lang="en-US"/>
          </a:p>
        </p:txBody>
      </p:sp>
    </p:spTree>
    <p:extLst>
      <p:ext uri="{BB962C8B-B14F-4D97-AF65-F5344CB8AC3E}">
        <p14:creationId xmlns:p14="http://schemas.microsoft.com/office/powerpoint/2010/main" val="1857125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3F7AD-67E6-3743-BFB2-B29210591993}"/>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BA54BC-AD3F-E34B-9F7E-64510EC8611E}"/>
              </a:ext>
            </a:extLst>
          </p:cNvPr>
          <p:cNvSpPr>
            <a:spLocks noGrp="1"/>
          </p:cNvSpPr>
          <p:nvPr>
            <p:ph type="pic" idx="1"/>
          </p:nvPr>
        </p:nvSpPr>
        <p:spPr>
          <a:xfrm>
            <a:off x="5183188" y="987426"/>
            <a:ext cx="6172201" cy="4873625"/>
          </a:xfrm>
        </p:spPr>
        <p:txBody>
          <a:bodyPr/>
          <a:lstStyle>
            <a:lvl1pPr marL="0" indent="0">
              <a:buNone/>
              <a:defRPr sz="3200"/>
            </a:lvl1pPr>
            <a:lvl2pPr marL="457181" indent="0">
              <a:buNone/>
              <a:defRPr sz="2800"/>
            </a:lvl2pPr>
            <a:lvl3pPr marL="914361" indent="0">
              <a:buNone/>
              <a:defRPr sz="2400"/>
            </a:lvl3pPr>
            <a:lvl4pPr marL="1371543" indent="0">
              <a:buNone/>
              <a:defRPr sz="2000"/>
            </a:lvl4pPr>
            <a:lvl5pPr marL="1828724" indent="0">
              <a:buNone/>
              <a:defRPr sz="2000"/>
            </a:lvl5pPr>
            <a:lvl6pPr marL="2285904" indent="0">
              <a:buNone/>
              <a:defRPr sz="2000"/>
            </a:lvl6pPr>
            <a:lvl7pPr marL="2743085" indent="0">
              <a:buNone/>
              <a:defRPr sz="2000"/>
            </a:lvl7pPr>
            <a:lvl8pPr marL="3200266" indent="0">
              <a:buNone/>
              <a:defRPr sz="2000"/>
            </a:lvl8pPr>
            <a:lvl9pPr marL="3657447" indent="0">
              <a:buNone/>
              <a:defRPr sz="2000"/>
            </a:lvl9pPr>
          </a:lstStyle>
          <a:p>
            <a:endParaRPr lang="en-US"/>
          </a:p>
        </p:txBody>
      </p:sp>
      <p:sp>
        <p:nvSpPr>
          <p:cNvPr id="4" name="Text Placeholder 3">
            <a:extLst>
              <a:ext uri="{FF2B5EF4-FFF2-40B4-BE49-F238E27FC236}">
                <a16:creationId xmlns:a16="http://schemas.microsoft.com/office/drawing/2014/main" id="{0DAAF4A3-3F12-374B-8E47-BC89265761EE}"/>
              </a:ext>
            </a:extLst>
          </p:cNvPr>
          <p:cNvSpPr>
            <a:spLocks noGrp="1"/>
          </p:cNvSpPr>
          <p:nvPr>
            <p:ph type="body" sz="half" idx="2"/>
          </p:nvPr>
        </p:nvSpPr>
        <p:spPr>
          <a:xfrm>
            <a:off x="839790" y="2057400"/>
            <a:ext cx="3932236" cy="3811588"/>
          </a:xfrm>
        </p:spPr>
        <p:txBody>
          <a:bodyPr/>
          <a:lstStyle>
            <a:lvl1pPr marL="0" indent="0">
              <a:buNone/>
              <a:defRPr sz="1600"/>
            </a:lvl1pPr>
            <a:lvl2pPr marL="457181" indent="0">
              <a:buNone/>
              <a:defRPr sz="1400"/>
            </a:lvl2pPr>
            <a:lvl3pPr marL="914361" indent="0">
              <a:buNone/>
              <a:defRPr sz="1200"/>
            </a:lvl3pPr>
            <a:lvl4pPr marL="1371543" indent="0">
              <a:buNone/>
              <a:defRPr sz="1000"/>
            </a:lvl4pPr>
            <a:lvl5pPr marL="1828724" indent="0">
              <a:buNone/>
              <a:defRPr sz="1000"/>
            </a:lvl5pPr>
            <a:lvl6pPr marL="2285904" indent="0">
              <a:buNone/>
              <a:defRPr sz="1000"/>
            </a:lvl6pPr>
            <a:lvl7pPr marL="2743085" indent="0">
              <a:buNone/>
              <a:defRPr sz="1000"/>
            </a:lvl7pPr>
            <a:lvl8pPr marL="3200266" indent="0">
              <a:buNone/>
              <a:defRPr sz="1000"/>
            </a:lvl8pPr>
            <a:lvl9pPr marL="3657447"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84A131-680A-924D-BDB1-F5A87C5D4338}"/>
              </a:ext>
            </a:extLst>
          </p:cNvPr>
          <p:cNvSpPr>
            <a:spLocks noGrp="1"/>
          </p:cNvSpPr>
          <p:nvPr>
            <p:ph type="dt" sz="half" idx="10"/>
          </p:nvPr>
        </p:nvSpPr>
        <p:spPr/>
        <p:txBody>
          <a:bodyPr/>
          <a:lstStyle/>
          <a:p>
            <a:fld id="{56310822-BCC8-5A4D-A955-5FEFCF9C0175}" type="datetimeFigureOut">
              <a:rPr lang="en-US" smtClean="0"/>
              <a:t>2/13/22</a:t>
            </a:fld>
            <a:endParaRPr lang="en-US"/>
          </a:p>
        </p:txBody>
      </p:sp>
      <p:sp>
        <p:nvSpPr>
          <p:cNvPr id="6" name="Footer Placeholder 5">
            <a:extLst>
              <a:ext uri="{FF2B5EF4-FFF2-40B4-BE49-F238E27FC236}">
                <a16:creationId xmlns:a16="http://schemas.microsoft.com/office/drawing/2014/main" id="{71CE1894-A21C-E849-B9A8-91F2F10EB4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033999-8376-3A4D-A94E-67E2D01977D6}"/>
              </a:ext>
            </a:extLst>
          </p:cNvPr>
          <p:cNvSpPr>
            <a:spLocks noGrp="1"/>
          </p:cNvSpPr>
          <p:nvPr>
            <p:ph type="sldNum" sz="quarter" idx="12"/>
          </p:nvPr>
        </p:nvSpPr>
        <p:spPr/>
        <p:txBody>
          <a:bodyPr/>
          <a:lstStyle/>
          <a:p>
            <a:fld id="{B082AD95-8F2E-3E4A-8418-713CE1B35CB2}" type="slidenum">
              <a:rPr lang="en-US" smtClean="0"/>
              <a:t>‹#›</a:t>
            </a:fld>
            <a:endParaRPr lang="en-US"/>
          </a:p>
        </p:txBody>
      </p:sp>
    </p:spTree>
    <p:extLst>
      <p:ext uri="{BB962C8B-B14F-4D97-AF65-F5344CB8AC3E}">
        <p14:creationId xmlns:p14="http://schemas.microsoft.com/office/powerpoint/2010/main" val="17704514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D37A4-0326-5A4F-A832-24A3AFDCA9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63CCC6-FEB7-2C4C-83D6-0C30352BDC9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A1CBB-AEBF-2945-9683-E8AEA6CF34D7}"/>
              </a:ext>
            </a:extLst>
          </p:cNvPr>
          <p:cNvSpPr>
            <a:spLocks noGrp="1"/>
          </p:cNvSpPr>
          <p:nvPr>
            <p:ph type="dt" sz="half" idx="10"/>
          </p:nvPr>
        </p:nvSpPr>
        <p:spPr/>
        <p:txBody>
          <a:bodyPr/>
          <a:lstStyle/>
          <a:p>
            <a:fld id="{56310822-BCC8-5A4D-A955-5FEFCF9C0175}" type="datetimeFigureOut">
              <a:rPr lang="en-US" smtClean="0"/>
              <a:t>2/13/22</a:t>
            </a:fld>
            <a:endParaRPr lang="en-US"/>
          </a:p>
        </p:txBody>
      </p:sp>
      <p:sp>
        <p:nvSpPr>
          <p:cNvPr id="5" name="Footer Placeholder 4">
            <a:extLst>
              <a:ext uri="{FF2B5EF4-FFF2-40B4-BE49-F238E27FC236}">
                <a16:creationId xmlns:a16="http://schemas.microsoft.com/office/drawing/2014/main" id="{71700043-1F9A-C643-B36F-1B92FB4F92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0DF949-C416-1647-A8BE-9E79C36EE679}"/>
              </a:ext>
            </a:extLst>
          </p:cNvPr>
          <p:cNvSpPr>
            <a:spLocks noGrp="1"/>
          </p:cNvSpPr>
          <p:nvPr>
            <p:ph type="sldNum" sz="quarter" idx="12"/>
          </p:nvPr>
        </p:nvSpPr>
        <p:spPr/>
        <p:txBody>
          <a:bodyPr/>
          <a:lstStyle/>
          <a:p>
            <a:fld id="{B082AD95-8F2E-3E4A-8418-713CE1B35CB2}" type="slidenum">
              <a:rPr lang="en-US" smtClean="0"/>
              <a:t>‹#›</a:t>
            </a:fld>
            <a:endParaRPr lang="en-US"/>
          </a:p>
        </p:txBody>
      </p:sp>
    </p:spTree>
    <p:extLst>
      <p:ext uri="{BB962C8B-B14F-4D97-AF65-F5344CB8AC3E}">
        <p14:creationId xmlns:p14="http://schemas.microsoft.com/office/powerpoint/2010/main" val="22925285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B78FF3-913A-1541-B40F-2AF593A5482A}"/>
              </a:ext>
            </a:extLst>
          </p:cNvPr>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E97DD9-D35E-A645-8690-2DEB13C9AB65}"/>
              </a:ext>
            </a:extLst>
          </p:cNvPr>
          <p:cNvSpPr>
            <a:spLocks noGrp="1"/>
          </p:cNvSpPr>
          <p:nvPr>
            <p:ph type="body" orient="vert" idx="1"/>
          </p:nvPr>
        </p:nvSpPr>
        <p:spPr>
          <a:xfrm>
            <a:off x="838199"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CD11F1-4AF6-5642-99D6-84AD9F017F78}"/>
              </a:ext>
            </a:extLst>
          </p:cNvPr>
          <p:cNvSpPr>
            <a:spLocks noGrp="1"/>
          </p:cNvSpPr>
          <p:nvPr>
            <p:ph type="dt" sz="half" idx="10"/>
          </p:nvPr>
        </p:nvSpPr>
        <p:spPr/>
        <p:txBody>
          <a:bodyPr/>
          <a:lstStyle/>
          <a:p>
            <a:fld id="{56310822-BCC8-5A4D-A955-5FEFCF9C0175}" type="datetimeFigureOut">
              <a:rPr lang="en-US" smtClean="0"/>
              <a:t>2/13/22</a:t>
            </a:fld>
            <a:endParaRPr lang="en-US"/>
          </a:p>
        </p:txBody>
      </p:sp>
      <p:sp>
        <p:nvSpPr>
          <p:cNvPr id="5" name="Footer Placeholder 4">
            <a:extLst>
              <a:ext uri="{FF2B5EF4-FFF2-40B4-BE49-F238E27FC236}">
                <a16:creationId xmlns:a16="http://schemas.microsoft.com/office/drawing/2014/main" id="{E0D64230-6030-3743-9193-BCC4C6C916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A250CF-B9FC-2744-957C-E0C4B60FFD8B}"/>
              </a:ext>
            </a:extLst>
          </p:cNvPr>
          <p:cNvSpPr>
            <a:spLocks noGrp="1"/>
          </p:cNvSpPr>
          <p:nvPr>
            <p:ph type="sldNum" sz="quarter" idx="12"/>
          </p:nvPr>
        </p:nvSpPr>
        <p:spPr/>
        <p:txBody>
          <a:bodyPr/>
          <a:lstStyle/>
          <a:p>
            <a:fld id="{B082AD95-8F2E-3E4A-8418-713CE1B35CB2}" type="slidenum">
              <a:rPr lang="en-US" smtClean="0"/>
              <a:t>‹#›</a:t>
            </a:fld>
            <a:endParaRPr lang="en-US"/>
          </a:p>
        </p:txBody>
      </p:sp>
    </p:spTree>
    <p:extLst>
      <p:ext uri="{BB962C8B-B14F-4D97-AF65-F5344CB8AC3E}">
        <p14:creationId xmlns:p14="http://schemas.microsoft.com/office/powerpoint/2010/main" val="4120098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BB1F3-2F79-F846-A1CB-992303CE7D83}"/>
              </a:ext>
            </a:extLst>
          </p:cNvPr>
          <p:cNvSpPr>
            <a:spLocks noGrp="1"/>
          </p:cNvSpPr>
          <p:nvPr>
            <p:ph type="ctrTitle"/>
          </p:nvPr>
        </p:nvSpPr>
        <p:spPr>
          <a:xfrm>
            <a:off x="1524000" y="1122363"/>
            <a:ext cx="9144000" cy="2387600"/>
          </a:xfrm>
        </p:spPr>
        <p:txBody>
          <a:bodyPr anchor="b"/>
          <a:lstStyle>
            <a:lvl1pPr algn="ctr">
              <a:defRPr sz="5999"/>
            </a:lvl1pPr>
          </a:lstStyle>
          <a:p>
            <a:r>
              <a:rPr lang="en-US"/>
              <a:t>Click to edit Master title style</a:t>
            </a:r>
          </a:p>
        </p:txBody>
      </p:sp>
      <p:sp>
        <p:nvSpPr>
          <p:cNvPr id="3" name="Subtitle 2">
            <a:extLst>
              <a:ext uri="{FF2B5EF4-FFF2-40B4-BE49-F238E27FC236}">
                <a16:creationId xmlns:a16="http://schemas.microsoft.com/office/drawing/2014/main" id="{E3980858-259F-AC40-B14C-3FF49C2F8599}"/>
              </a:ext>
            </a:extLst>
          </p:cNvPr>
          <p:cNvSpPr>
            <a:spLocks noGrp="1"/>
          </p:cNvSpPr>
          <p:nvPr>
            <p:ph type="subTitle" idx="1"/>
          </p:nvPr>
        </p:nvSpPr>
        <p:spPr>
          <a:xfrm>
            <a:off x="1524000" y="3602038"/>
            <a:ext cx="9144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069594-5E57-5342-B30C-6783C97FD337}"/>
              </a:ext>
            </a:extLst>
          </p:cNvPr>
          <p:cNvSpPr>
            <a:spLocks noGrp="1"/>
          </p:cNvSpPr>
          <p:nvPr>
            <p:ph type="dt" sz="half" idx="10"/>
          </p:nvPr>
        </p:nvSpPr>
        <p:spPr/>
        <p:txBody>
          <a:bodyPr/>
          <a:lstStyle/>
          <a:p>
            <a:fld id="{3AC56663-F467-724F-9C4A-7CBA8A3563E3}" type="datetimeFigureOut">
              <a:rPr lang="en-US" smtClean="0"/>
              <a:t>2/13/22</a:t>
            </a:fld>
            <a:endParaRPr lang="en-US"/>
          </a:p>
        </p:txBody>
      </p:sp>
      <p:sp>
        <p:nvSpPr>
          <p:cNvPr id="5" name="Footer Placeholder 4">
            <a:extLst>
              <a:ext uri="{FF2B5EF4-FFF2-40B4-BE49-F238E27FC236}">
                <a16:creationId xmlns:a16="http://schemas.microsoft.com/office/drawing/2014/main" id="{42B66AEB-FBD4-6746-86B8-78B4F52AEB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23BA5E-E67C-0B4C-9238-6B242BCDA18E}"/>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33818658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99D2-C797-0F48-9ABD-171893FE58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F4318D-0359-3C4B-9D07-B5EC6CE85F8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CA1F22-3F23-2A45-8242-4E20BB979C4E}"/>
              </a:ext>
            </a:extLst>
          </p:cNvPr>
          <p:cNvSpPr>
            <a:spLocks noGrp="1"/>
          </p:cNvSpPr>
          <p:nvPr>
            <p:ph type="dt" sz="half" idx="10"/>
          </p:nvPr>
        </p:nvSpPr>
        <p:spPr/>
        <p:txBody>
          <a:bodyPr/>
          <a:lstStyle/>
          <a:p>
            <a:fld id="{3AC56663-F467-724F-9C4A-7CBA8A3563E3}" type="datetimeFigureOut">
              <a:rPr lang="en-US" smtClean="0"/>
              <a:t>2/13/22</a:t>
            </a:fld>
            <a:endParaRPr lang="en-US"/>
          </a:p>
        </p:txBody>
      </p:sp>
      <p:sp>
        <p:nvSpPr>
          <p:cNvPr id="5" name="Footer Placeholder 4">
            <a:extLst>
              <a:ext uri="{FF2B5EF4-FFF2-40B4-BE49-F238E27FC236}">
                <a16:creationId xmlns:a16="http://schemas.microsoft.com/office/drawing/2014/main" id="{7D8EDDB2-8821-814A-AFCB-FB011EA766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E04ADE-8591-D54D-82C0-8CA9A835C3C2}"/>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3690901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B65A4-CD34-E542-AA3B-410F99F5C0D7}"/>
              </a:ext>
            </a:extLst>
          </p:cNvPr>
          <p:cNvSpPr>
            <a:spLocks noGrp="1"/>
          </p:cNvSpPr>
          <p:nvPr>
            <p:ph type="title"/>
          </p:nvPr>
        </p:nvSpPr>
        <p:spPr>
          <a:xfrm>
            <a:off x="831852" y="1709738"/>
            <a:ext cx="10515600" cy="2852737"/>
          </a:xfrm>
        </p:spPr>
        <p:txBody>
          <a:bodyPr anchor="b"/>
          <a:lstStyle>
            <a:lvl1pPr>
              <a:defRPr sz="5999"/>
            </a:lvl1pPr>
          </a:lstStyle>
          <a:p>
            <a:r>
              <a:rPr lang="en-US"/>
              <a:t>Click to edit Master title style</a:t>
            </a:r>
          </a:p>
        </p:txBody>
      </p:sp>
      <p:sp>
        <p:nvSpPr>
          <p:cNvPr id="3" name="Text Placeholder 2">
            <a:extLst>
              <a:ext uri="{FF2B5EF4-FFF2-40B4-BE49-F238E27FC236}">
                <a16:creationId xmlns:a16="http://schemas.microsoft.com/office/drawing/2014/main" id="{70336E2E-A226-6E4B-A0BF-59936A911310}"/>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181" indent="0">
              <a:buNone/>
              <a:defRPr sz="2000">
                <a:solidFill>
                  <a:schemeClr val="tx1">
                    <a:tint val="75000"/>
                  </a:schemeClr>
                </a:solidFill>
              </a:defRPr>
            </a:lvl2pPr>
            <a:lvl3pPr marL="914361" indent="0">
              <a:buNone/>
              <a:defRPr sz="1800">
                <a:solidFill>
                  <a:schemeClr val="tx1">
                    <a:tint val="75000"/>
                  </a:schemeClr>
                </a:solidFill>
              </a:defRPr>
            </a:lvl3pPr>
            <a:lvl4pPr marL="1371543" indent="0">
              <a:buNone/>
              <a:defRPr sz="1600">
                <a:solidFill>
                  <a:schemeClr val="tx1">
                    <a:tint val="75000"/>
                  </a:schemeClr>
                </a:solidFill>
              </a:defRPr>
            </a:lvl4pPr>
            <a:lvl5pPr marL="1828724" indent="0">
              <a:buNone/>
              <a:defRPr sz="1600">
                <a:solidFill>
                  <a:schemeClr val="tx1">
                    <a:tint val="75000"/>
                  </a:schemeClr>
                </a:solidFill>
              </a:defRPr>
            </a:lvl5pPr>
            <a:lvl6pPr marL="2285904" indent="0">
              <a:buNone/>
              <a:defRPr sz="1600">
                <a:solidFill>
                  <a:schemeClr val="tx1">
                    <a:tint val="75000"/>
                  </a:schemeClr>
                </a:solidFill>
              </a:defRPr>
            </a:lvl6pPr>
            <a:lvl7pPr marL="2743085" indent="0">
              <a:buNone/>
              <a:defRPr sz="1600">
                <a:solidFill>
                  <a:schemeClr val="tx1">
                    <a:tint val="75000"/>
                  </a:schemeClr>
                </a:solidFill>
              </a:defRPr>
            </a:lvl7pPr>
            <a:lvl8pPr marL="3200266" indent="0">
              <a:buNone/>
              <a:defRPr sz="1600">
                <a:solidFill>
                  <a:schemeClr val="tx1">
                    <a:tint val="75000"/>
                  </a:schemeClr>
                </a:solidFill>
              </a:defRPr>
            </a:lvl8pPr>
            <a:lvl9pPr marL="3657447"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B76ECF6-06B1-1042-9703-D25028AEBCA1}"/>
              </a:ext>
            </a:extLst>
          </p:cNvPr>
          <p:cNvSpPr>
            <a:spLocks noGrp="1"/>
          </p:cNvSpPr>
          <p:nvPr>
            <p:ph type="dt" sz="half" idx="10"/>
          </p:nvPr>
        </p:nvSpPr>
        <p:spPr/>
        <p:txBody>
          <a:bodyPr/>
          <a:lstStyle/>
          <a:p>
            <a:fld id="{3AC56663-F467-724F-9C4A-7CBA8A3563E3}" type="datetimeFigureOut">
              <a:rPr lang="en-US" smtClean="0"/>
              <a:t>2/13/22</a:t>
            </a:fld>
            <a:endParaRPr lang="en-US"/>
          </a:p>
        </p:txBody>
      </p:sp>
      <p:sp>
        <p:nvSpPr>
          <p:cNvPr id="5" name="Footer Placeholder 4">
            <a:extLst>
              <a:ext uri="{FF2B5EF4-FFF2-40B4-BE49-F238E27FC236}">
                <a16:creationId xmlns:a16="http://schemas.microsoft.com/office/drawing/2014/main" id="{2F574429-843C-AE4C-879F-09208EB68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3CF58-EB45-EE45-AB88-CE542A8C9D48}"/>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3595838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9085874" cy="2852737"/>
          </a:xfrm>
        </p:spPr>
        <p:txBody>
          <a:bodyPr anchor="b"/>
          <a:lstStyle>
            <a:lvl1pPr>
              <a:defRPr sz="5999"/>
            </a:lvl1pPr>
          </a:lstStyle>
          <a:p>
            <a:r>
              <a:rPr lang="en-US"/>
              <a:t>Click to edit Master title style</a:t>
            </a:r>
            <a:endParaRPr lang="en-US" dirty="0"/>
          </a:p>
        </p:txBody>
      </p:sp>
      <p:sp>
        <p:nvSpPr>
          <p:cNvPr id="3" name="Text Placeholder 2"/>
          <p:cNvSpPr>
            <a:spLocks noGrp="1"/>
          </p:cNvSpPr>
          <p:nvPr>
            <p:ph type="body" idx="1"/>
          </p:nvPr>
        </p:nvSpPr>
        <p:spPr>
          <a:xfrm>
            <a:off x="831851" y="4633529"/>
            <a:ext cx="9085874" cy="522366"/>
          </a:xfrm>
        </p:spPr>
        <p:txBody>
          <a:bodyPr/>
          <a:lstStyle>
            <a:lvl1pPr marL="0" indent="0">
              <a:buNone/>
              <a:defRPr sz="2400">
                <a:solidFill>
                  <a:schemeClr val="tx1">
                    <a:tint val="75000"/>
                  </a:schemeClr>
                </a:solidFill>
              </a:defRPr>
            </a:lvl1pPr>
            <a:lvl2pPr marL="457181" indent="0">
              <a:buNone/>
              <a:defRPr sz="2000">
                <a:solidFill>
                  <a:schemeClr val="tx1">
                    <a:tint val="75000"/>
                  </a:schemeClr>
                </a:solidFill>
              </a:defRPr>
            </a:lvl2pPr>
            <a:lvl3pPr marL="914361" indent="0">
              <a:buNone/>
              <a:defRPr sz="1800">
                <a:solidFill>
                  <a:schemeClr val="tx1">
                    <a:tint val="75000"/>
                  </a:schemeClr>
                </a:solidFill>
              </a:defRPr>
            </a:lvl3pPr>
            <a:lvl4pPr marL="1371543" indent="0">
              <a:buNone/>
              <a:defRPr sz="1600">
                <a:solidFill>
                  <a:schemeClr val="tx1">
                    <a:tint val="75000"/>
                  </a:schemeClr>
                </a:solidFill>
              </a:defRPr>
            </a:lvl4pPr>
            <a:lvl5pPr marL="1828724" indent="0">
              <a:buNone/>
              <a:defRPr sz="1600">
                <a:solidFill>
                  <a:schemeClr val="tx1">
                    <a:tint val="75000"/>
                  </a:schemeClr>
                </a:solidFill>
              </a:defRPr>
            </a:lvl5pPr>
            <a:lvl6pPr marL="2285904" indent="0">
              <a:buNone/>
              <a:defRPr sz="1600">
                <a:solidFill>
                  <a:schemeClr val="tx1">
                    <a:tint val="75000"/>
                  </a:schemeClr>
                </a:solidFill>
              </a:defRPr>
            </a:lvl6pPr>
            <a:lvl7pPr marL="2743085" indent="0">
              <a:buNone/>
              <a:defRPr sz="1600">
                <a:solidFill>
                  <a:schemeClr val="tx1">
                    <a:tint val="75000"/>
                  </a:schemeClr>
                </a:solidFill>
              </a:defRPr>
            </a:lvl7pPr>
            <a:lvl8pPr marL="3200266" indent="0">
              <a:buNone/>
              <a:defRPr sz="1600">
                <a:solidFill>
                  <a:schemeClr val="tx1">
                    <a:tint val="75000"/>
                  </a:schemeClr>
                </a:solidFill>
              </a:defRPr>
            </a:lvl8pPr>
            <a:lvl9pPr marL="3657447"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8DA99-1ED3-F944-BC99-F7C71722FEC6}" type="datetimeFigureOut">
              <a:rPr lang="en-US" smtClean="0"/>
              <a:t>2/13/22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17711149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7590B-D6EA-2843-A98D-0BF4416D27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C0711A-2741-5245-BFBE-542A2F566CF8}"/>
              </a:ext>
            </a:extLst>
          </p:cNvPr>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1226C9-E965-3748-B951-5540808692A2}"/>
              </a:ext>
            </a:extLst>
          </p:cNvPr>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453920-1A77-3441-B716-C87809F2197A}"/>
              </a:ext>
            </a:extLst>
          </p:cNvPr>
          <p:cNvSpPr>
            <a:spLocks noGrp="1"/>
          </p:cNvSpPr>
          <p:nvPr>
            <p:ph type="dt" sz="half" idx="10"/>
          </p:nvPr>
        </p:nvSpPr>
        <p:spPr/>
        <p:txBody>
          <a:bodyPr/>
          <a:lstStyle/>
          <a:p>
            <a:fld id="{3AC56663-F467-724F-9C4A-7CBA8A3563E3}" type="datetimeFigureOut">
              <a:rPr lang="en-US" smtClean="0"/>
              <a:t>2/13/22</a:t>
            </a:fld>
            <a:endParaRPr lang="en-US"/>
          </a:p>
        </p:txBody>
      </p:sp>
      <p:sp>
        <p:nvSpPr>
          <p:cNvPr id="6" name="Footer Placeholder 5">
            <a:extLst>
              <a:ext uri="{FF2B5EF4-FFF2-40B4-BE49-F238E27FC236}">
                <a16:creationId xmlns:a16="http://schemas.microsoft.com/office/drawing/2014/main" id="{8580F5CA-0C05-DF49-8CFB-0F7715D6E7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B5DE6D-D58D-6246-8560-6B48561FACB5}"/>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13773922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C120D-9C98-7541-A4D1-ECDDBCE362CD}"/>
              </a:ext>
            </a:extLst>
          </p:cNvPr>
          <p:cNvSpPr>
            <a:spLocks noGrp="1"/>
          </p:cNvSpPr>
          <p:nvPr>
            <p:ph type="title"/>
          </p:nvPr>
        </p:nvSpPr>
        <p:spPr>
          <a:xfrm>
            <a:off x="839789"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81D796-17A2-6D43-9454-BAD3FEB1F156}"/>
              </a:ext>
            </a:extLst>
          </p:cNvPr>
          <p:cNvSpPr>
            <a:spLocks noGrp="1"/>
          </p:cNvSpPr>
          <p:nvPr>
            <p:ph type="body" idx="1"/>
          </p:nvPr>
        </p:nvSpPr>
        <p:spPr>
          <a:xfrm>
            <a:off x="839789" y="1681164"/>
            <a:ext cx="5157787" cy="823912"/>
          </a:xfrm>
        </p:spPr>
        <p:txBody>
          <a:bodyPr anchor="b"/>
          <a:lstStyle>
            <a:lvl1pPr marL="0" indent="0">
              <a:buNone/>
              <a:defRPr sz="2400" b="1"/>
            </a:lvl1pPr>
            <a:lvl2pPr marL="457181" indent="0">
              <a:buNone/>
              <a:defRPr sz="2000" b="1"/>
            </a:lvl2pPr>
            <a:lvl3pPr marL="914361" indent="0">
              <a:buNone/>
              <a:defRPr sz="1800" b="1"/>
            </a:lvl3pPr>
            <a:lvl4pPr marL="1371543" indent="0">
              <a:buNone/>
              <a:defRPr sz="1600" b="1"/>
            </a:lvl4pPr>
            <a:lvl5pPr marL="1828724" indent="0">
              <a:buNone/>
              <a:defRPr sz="1600" b="1"/>
            </a:lvl5pPr>
            <a:lvl6pPr marL="2285904" indent="0">
              <a:buNone/>
              <a:defRPr sz="1600" b="1"/>
            </a:lvl6pPr>
            <a:lvl7pPr marL="2743085" indent="0">
              <a:buNone/>
              <a:defRPr sz="1600" b="1"/>
            </a:lvl7pPr>
            <a:lvl8pPr marL="3200266" indent="0">
              <a:buNone/>
              <a:defRPr sz="1600" b="1"/>
            </a:lvl8pPr>
            <a:lvl9pPr marL="3657447"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7166ED1-50C0-D648-B865-172DA5AA2758}"/>
              </a:ext>
            </a:extLst>
          </p:cNvPr>
          <p:cNvSpPr>
            <a:spLocks noGrp="1"/>
          </p:cNvSpPr>
          <p:nvPr>
            <p:ph sz="half" idx="2"/>
          </p:nvPr>
        </p:nvSpPr>
        <p:spPr>
          <a:xfrm>
            <a:off x="839789"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61E471-E208-3546-857E-10892FC3C654}"/>
              </a:ext>
            </a:extLst>
          </p:cNvPr>
          <p:cNvSpPr>
            <a:spLocks noGrp="1"/>
          </p:cNvSpPr>
          <p:nvPr>
            <p:ph type="body" sz="quarter" idx="3"/>
          </p:nvPr>
        </p:nvSpPr>
        <p:spPr>
          <a:xfrm>
            <a:off x="6172202" y="1681164"/>
            <a:ext cx="5183188" cy="823912"/>
          </a:xfrm>
        </p:spPr>
        <p:txBody>
          <a:bodyPr anchor="b"/>
          <a:lstStyle>
            <a:lvl1pPr marL="0" indent="0">
              <a:buNone/>
              <a:defRPr sz="2400" b="1"/>
            </a:lvl1pPr>
            <a:lvl2pPr marL="457181" indent="0">
              <a:buNone/>
              <a:defRPr sz="2000" b="1"/>
            </a:lvl2pPr>
            <a:lvl3pPr marL="914361" indent="0">
              <a:buNone/>
              <a:defRPr sz="1800" b="1"/>
            </a:lvl3pPr>
            <a:lvl4pPr marL="1371543" indent="0">
              <a:buNone/>
              <a:defRPr sz="1600" b="1"/>
            </a:lvl4pPr>
            <a:lvl5pPr marL="1828724" indent="0">
              <a:buNone/>
              <a:defRPr sz="1600" b="1"/>
            </a:lvl5pPr>
            <a:lvl6pPr marL="2285904" indent="0">
              <a:buNone/>
              <a:defRPr sz="1600" b="1"/>
            </a:lvl6pPr>
            <a:lvl7pPr marL="2743085" indent="0">
              <a:buNone/>
              <a:defRPr sz="1600" b="1"/>
            </a:lvl7pPr>
            <a:lvl8pPr marL="3200266" indent="0">
              <a:buNone/>
              <a:defRPr sz="1600" b="1"/>
            </a:lvl8pPr>
            <a:lvl9pPr marL="3657447"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C319FF5-6763-2047-B0CB-67E2B4324191}"/>
              </a:ext>
            </a:extLst>
          </p:cNvPr>
          <p:cNvSpPr>
            <a:spLocks noGrp="1"/>
          </p:cNvSpPr>
          <p:nvPr>
            <p:ph sz="quarter" idx="4"/>
          </p:nvPr>
        </p:nvSpPr>
        <p:spPr>
          <a:xfrm>
            <a:off x="6172202"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B036FF-1BB5-614A-AB87-E9F39D61E0AC}"/>
              </a:ext>
            </a:extLst>
          </p:cNvPr>
          <p:cNvSpPr>
            <a:spLocks noGrp="1"/>
          </p:cNvSpPr>
          <p:nvPr>
            <p:ph type="dt" sz="half" idx="10"/>
          </p:nvPr>
        </p:nvSpPr>
        <p:spPr/>
        <p:txBody>
          <a:bodyPr/>
          <a:lstStyle/>
          <a:p>
            <a:fld id="{3AC56663-F467-724F-9C4A-7CBA8A3563E3}" type="datetimeFigureOut">
              <a:rPr lang="en-US" smtClean="0"/>
              <a:t>2/13/22</a:t>
            </a:fld>
            <a:endParaRPr lang="en-US"/>
          </a:p>
        </p:txBody>
      </p:sp>
      <p:sp>
        <p:nvSpPr>
          <p:cNvPr id="8" name="Footer Placeholder 7">
            <a:extLst>
              <a:ext uri="{FF2B5EF4-FFF2-40B4-BE49-F238E27FC236}">
                <a16:creationId xmlns:a16="http://schemas.microsoft.com/office/drawing/2014/main" id="{08FA02C5-07EA-A94F-8E2E-932EC50AA1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1B4373-3B73-AD43-AAAC-28A7D836113A}"/>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15137573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ED90F-BA98-264C-A85A-FA17BB104E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997709-99BE-384F-AF93-DB01D29AD36E}"/>
              </a:ext>
            </a:extLst>
          </p:cNvPr>
          <p:cNvSpPr>
            <a:spLocks noGrp="1"/>
          </p:cNvSpPr>
          <p:nvPr>
            <p:ph type="dt" sz="half" idx="10"/>
          </p:nvPr>
        </p:nvSpPr>
        <p:spPr/>
        <p:txBody>
          <a:bodyPr/>
          <a:lstStyle/>
          <a:p>
            <a:fld id="{3AC56663-F467-724F-9C4A-7CBA8A3563E3}" type="datetimeFigureOut">
              <a:rPr lang="en-US" smtClean="0"/>
              <a:t>2/13/22</a:t>
            </a:fld>
            <a:endParaRPr lang="en-US"/>
          </a:p>
        </p:txBody>
      </p:sp>
      <p:sp>
        <p:nvSpPr>
          <p:cNvPr id="4" name="Footer Placeholder 3">
            <a:extLst>
              <a:ext uri="{FF2B5EF4-FFF2-40B4-BE49-F238E27FC236}">
                <a16:creationId xmlns:a16="http://schemas.microsoft.com/office/drawing/2014/main" id="{E1418142-6FC2-7443-A565-C33D93A7BB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46F0CE-1BB1-7747-8F15-75898CB4A040}"/>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42730790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855655-5E02-734C-8B17-5354E364B15C}"/>
              </a:ext>
            </a:extLst>
          </p:cNvPr>
          <p:cNvSpPr>
            <a:spLocks noGrp="1"/>
          </p:cNvSpPr>
          <p:nvPr>
            <p:ph type="dt" sz="half" idx="10"/>
          </p:nvPr>
        </p:nvSpPr>
        <p:spPr/>
        <p:txBody>
          <a:bodyPr/>
          <a:lstStyle/>
          <a:p>
            <a:fld id="{3AC56663-F467-724F-9C4A-7CBA8A3563E3}" type="datetimeFigureOut">
              <a:rPr lang="en-US" smtClean="0"/>
              <a:t>2/13/22</a:t>
            </a:fld>
            <a:endParaRPr lang="en-US"/>
          </a:p>
        </p:txBody>
      </p:sp>
      <p:sp>
        <p:nvSpPr>
          <p:cNvPr id="3" name="Footer Placeholder 2">
            <a:extLst>
              <a:ext uri="{FF2B5EF4-FFF2-40B4-BE49-F238E27FC236}">
                <a16:creationId xmlns:a16="http://schemas.microsoft.com/office/drawing/2014/main" id="{820B04DA-AB26-D94B-BC45-36F3609B83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98A3A1-20D2-074B-AFFF-E88912E453A0}"/>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2713167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3A0B5-B39D-2A45-A906-F7C44621955C}"/>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F896DB-D884-D547-8A87-1C4B132539F7}"/>
              </a:ext>
            </a:extLst>
          </p:cNvPr>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B1E257-B35C-B941-8052-F0A6552FE000}"/>
              </a:ext>
            </a:extLst>
          </p:cNvPr>
          <p:cNvSpPr>
            <a:spLocks noGrp="1"/>
          </p:cNvSpPr>
          <p:nvPr>
            <p:ph type="body" sz="half" idx="2"/>
          </p:nvPr>
        </p:nvSpPr>
        <p:spPr>
          <a:xfrm>
            <a:off x="839790" y="2057400"/>
            <a:ext cx="3932236" cy="3811588"/>
          </a:xfrm>
        </p:spPr>
        <p:txBody>
          <a:bodyPr/>
          <a:lstStyle>
            <a:lvl1pPr marL="0" indent="0">
              <a:buNone/>
              <a:defRPr sz="1600"/>
            </a:lvl1pPr>
            <a:lvl2pPr marL="457181" indent="0">
              <a:buNone/>
              <a:defRPr sz="1400"/>
            </a:lvl2pPr>
            <a:lvl3pPr marL="914361" indent="0">
              <a:buNone/>
              <a:defRPr sz="1200"/>
            </a:lvl3pPr>
            <a:lvl4pPr marL="1371543" indent="0">
              <a:buNone/>
              <a:defRPr sz="1000"/>
            </a:lvl4pPr>
            <a:lvl5pPr marL="1828724" indent="0">
              <a:buNone/>
              <a:defRPr sz="1000"/>
            </a:lvl5pPr>
            <a:lvl6pPr marL="2285904" indent="0">
              <a:buNone/>
              <a:defRPr sz="1000"/>
            </a:lvl6pPr>
            <a:lvl7pPr marL="2743085" indent="0">
              <a:buNone/>
              <a:defRPr sz="1000"/>
            </a:lvl7pPr>
            <a:lvl8pPr marL="3200266" indent="0">
              <a:buNone/>
              <a:defRPr sz="1000"/>
            </a:lvl8pPr>
            <a:lvl9pPr marL="3657447"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9EFA63-6AE3-9B4B-8A64-B5725176B0A7}"/>
              </a:ext>
            </a:extLst>
          </p:cNvPr>
          <p:cNvSpPr>
            <a:spLocks noGrp="1"/>
          </p:cNvSpPr>
          <p:nvPr>
            <p:ph type="dt" sz="half" idx="10"/>
          </p:nvPr>
        </p:nvSpPr>
        <p:spPr/>
        <p:txBody>
          <a:bodyPr/>
          <a:lstStyle/>
          <a:p>
            <a:fld id="{3AC56663-F467-724F-9C4A-7CBA8A3563E3}" type="datetimeFigureOut">
              <a:rPr lang="en-US" smtClean="0"/>
              <a:t>2/13/22</a:t>
            </a:fld>
            <a:endParaRPr lang="en-US"/>
          </a:p>
        </p:txBody>
      </p:sp>
      <p:sp>
        <p:nvSpPr>
          <p:cNvPr id="6" name="Footer Placeholder 5">
            <a:extLst>
              <a:ext uri="{FF2B5EF4-FFF2-40B4-BE49-F238E27FC236}">
                <a16:creationId xmlns:a16="http://schemas.microsoft.com/office/drawing/2014/main" id="{D3ED90D7-192D-E34A-A129-603DA2806B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E2F575-0AB5-ED40-B5A7-8443E9F80F64}"/>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14069689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9253A-1B2D-7542-9B6F-FA42D8613452}"/>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97BB3B-A3FF-F442-BA29-C194E7F3951F}"/>
              </a:ext>
            </a:extLst>
          </p:cNvPr>
          <p:cNvSpPr>
            <a:spLocks noGrp="1"/>
          </p:cNvSpPr>
          <p:nvPr>
            <p:ph type="pic" idx="1"/>
          </p:nvPr>
        </p:nvSpPr>
        <p:spPr>
          <a:xfrm>
            <a:off x="5183188" y="987426"/>
            <a:ext cx="6172201" cy="4873625"/>
          </a:xfrm>
        </p:spPr>
        <p:txBody>
          <a:bodyPr/>
          <a:lstStyle>
            <a:lvl1pPr marL="0" indent="0">
              <a:buNone/>
              <a:defRPr sz="3200"/>
            </a:lvl1pPr>
            <a:lvl2pPr marL="457181" indent="0">
              <a:buNone/>
              <a:defRPr sz="2800"/>
            </a:lvl2pPr>
            <a:lvl3pPr marL="914361" indent="0">
              <a:buNone/>
              <a:defRPr sz="2400"/>
            </a:lvl3pPr>
            <a:lvl4pPr marL="1371543" indent="0">
              <a:buNone/>
              <a:defRPr sz="2000"/>
            </a:lvl4pPr>
            <a:lvl5pPr marL="1828724" indent="0">
              <a:buNone/>
              <a:defRPr sz="2000"/>
            </a:lvl5pPr>
            <a:lvl6pPr marL="2285904" indent="0">
              <a:buNone/>
              <a:defRPr sz="2000"/>
            </a:lvl6pPr>
            <a:lvl7pPr marL="2743085" indent="0">
              <a:buNone/>
              <a:defRPr sz="2000"/>
            </a:lvl7pPr>
            <a:lvl8pPr marL="3200266" indent="0">
              <a:buNone/>
              <a:defRPr sz="2000"/>
            </a:lvl8pPr>
            <a:lvl9pPr marL="3657447" indent="0">
              <a:buNone/>
              <a:defRPr sz="2000"/>
            </a:lvl9pPr>
          </a:lstStyle>
          <a:p>
            <a:endParaRPr lang="en-US"/>
          </a:p>
        </p:txBody>
      </p:sp>
      <p:sp>
        <p:nvSpPr>
          <p:cNvPr id="4" name="Text Placeholder 3">
            <a:extLst>
              <a:ext uri="{FF2B5EF4-FFF2-40B4-BE49-F238E27FC236}">
                <a16:creationId xmlns:a16="http://schemas.microsoft.com/office/drawing/2014/main" id="{1CC1370F-B2CB-984E-9BEA-F72D0F711352}"/>
              </a:ext>
            </a:extLst>
          </p:cNvPr>
          <p:cNvSpPr>
            <a:spLocks noGrp="1"/>
          </p:cNvSpPr>
          <p:nvPr>
            <p:ph type="body" sz="half" idx="2"/>
          </p:nvPr>
        </p:nvSpPr>
        <p:spPr>
          <a:xfrm>
            <a:off x="839790" y="2057400"/>
            <a:ext cx="3932236" cy="3811588"/>
          </a:xfrm>
        </p:spPr>
        <p:txBody>
          <a:bodyPr/>
          <a:lstStyle>
            <a:lvl1pPr marL="0" indent="0">
              <a:buNone/>
              <a:defRPr sz="1600"/>
            </a:lvl1pPr>
            <a:lvl2pPr marL="457181" indent="0">
              <a:buNone/>
              <a:defRPr sz="1400"/>
            </a:lvl2pPr>
            <a:lvl3pPr marL="914361" indent="0">
              <a:buNone/>
              <a:defRPr sz="1200"/>
            </a:lvl3pPr>
            <a:lvl4pPr marL="1371543" indent="0">
              <a:buNone/>
              <a:defRPr sz="1000"/>
            </a:lvl4pPr>
            <a:lvl5pPr marL="1828724" indent="0">
              <a:buNone/>
              <a:defRPr sz="1000"/>
            </a:lvl5pPr>
            <a:lvl6pPr marL="2285904" indent="0">
              <a:buNone/>
              <a:defRPr sz="1000"/>
            </a:lvl6pPr>
            <a:lvl7pPr marL="2743085" indent="0">
              <a:buNone/>
              <a:defRPr sz="1000"/>
            </a:lvl7pPr>
            <a:lvl8pPr marL="3200266" indent="0">
              <a:buNone/>
              <a:defRPr sz="1000"/>
            </a:lvl8pPr>
            <a:lvl9pPr marL="3657447"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938331-EB46-A241-945E-A9E29C5A87BD}"/>
              </a:ext>
            </a:extLst>
          </p:cNvPr>
          <p:cNvSpPr>
            <a:spLocks noGrp="1"/>
          </p:cNvSpPr>
          <p:nvPr>
            <p:ph type="dt" sz="half" idx="10"/>
          </p:nvPr>
        </p:nvSpPr>
        <p:spPr/>
        <p:txBody>
          <a:bodyPr/>
          <a:lstStyle/>
          <a:p>
            <a:fld id="{3AC56663-F467-724F-9C4A-7CBA8A3563E3}" type="datetimeFigureOut">
              <a:rPr lang="en-US" smtClean="0"/>
              <a:t>2/13/22</a:t>
            </a:fld>
            <a:endParaRPr lang="en-US"/>
          </a:p>
        </p:txBody>
      </p:sp>
      <p:sp>
        <p:nvSpPr>
          <p:cNvPr id="6" name="Footer Placeholder 5">
            <a:extLst>
              <a:ext uri="{FF2B5EF4-FFF2-40B4-BE49-F238E27FC236}">
                <a16:creationId xmlns:a16="http://schemas.microsoft.com/office/drawing/2014/main" id="{9E3BF304-2F66-0D4A-A0C9-740E3F5871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082B4A-2276-9647-AE95-D82B839ADC56}"/>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38527465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41937-BF20-1646-BBD2-3DD84A9B65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408E7C-DC3E-BA43-90E0-7C30EEDE1B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319338-EAE0-7A40-ABC4-13A8A4D6E5F3}"/>
              </a:ext>
            </a:extLst>
          </p:cNvPr>
          <p:cNvSpPr>
            <a:spLocks noGrp="1"/>
          </p:cNvSpPr>
          <p:nvPr>
            <p:ph type="dt" sz="half" idx="10"/>
          </p:nvPr>
        </p:nvSpPr>
        <p:spPr/>
        <p:txBody>
          <a:bodyPr/>
          <a:lstStyle/>
          <a:p>
            <a:fld id="{3AC56663-F467-724F-9C4A-7CBA8A3563E3}" type="datetimeFigureOut">
              <a:rPr lang="en-US" smtClean="0"/>
              <a:t>2/13/22</a:t>
            </a:fld>
            <a:endParaRPr lang="en-US"/>
          </a:p>
        </p:txBody>
      </p:sp>
      <p:sp>
        <p:nvSpPr>
          <p:cNvPr id="5" name="Footer Placeholder 4">
            <a:extLst>
              <a:ext uri="{FF2B5EF4-FFF2-40B4-BE49-F238E27FC236}">
                <a16:creationId xmlns:a16="http://schemas.microsoft.com/office/drawing/2014/main" id="{5AAC90C6-4159-024A-93C1-DC92D77C3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47F38-1C00-1A43-8EE6-78C364B37339}"/>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40455920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23120A-C540-014D-A196-81DC0AE19471}"/>
              </a:ext>
            </a:extLst>
          </p:cNvPr>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E69A46-BF32-C540-A37E-7711961970C3}"/>
              </a:ext>
            </a:extLst>
          </p:cNvPr>
          <p:cNvSpPr>
            <a:spLocks noGrp="1"/>
          </p:cNvSpPr>
          <p:nvPr>
            <p:ph type="body" orient="vert" idx="1"/>
          </p:nvPr>
        </p:nvSpPr>
        <p:spPr>
          <a:xfrm>
            <a:off x="838199"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CE7306-3DCD-794D-8DEC-0C27A7C08CA3}"/>
              </a:ext>
            </a:extLst>
          </p:cNvPr>
          <p:cNvSpPr>
            <a:spLocks noGrp="1"/>
          </p:cNvSpPr>
          <p:nvPr>
            <p:ph type="dt" sz="half" idx="10"/>
          </p:nvPr>
        </p:nvSpPr>
        <p:spPr/>
        <p:txBody>
          <a:bodyPr/>
          <a:lstStyle/>
          <a:p>
            <a:fld id="{3AC56663-F467-724F-9C4A-7CBA8A3563E3}" type="datetimeFigureOut">
              <a:rPr lang="en-US" smtClean="0"/>
              <a:t>2/13/22</a:t>
            </a:fld>
            <a:endParaRPr lang="en-US"/>
          </a:p>
        </p:txBody>
      </p:sp>
      <p:sp>
        <p:nvSpPr>
          <p:cNvPr id="5" name="Footer Placeholder 4">
            <a:extLst>
              <a:ext uri="{FF2B5EF4-FFF2-40B4-BE49-F238E27FC236}">
                <a16:creationId xmlns:a16="http://schemas.microsoft.com/office/drawing/2014/main" id="{71D85206-AC06-CE4A-A628-FAFFF43D62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8BA3D5-9294-F940-B031-FD487FB58BAA}"/>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6914916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2E44-36DA-4743-803D-A0C615B5C2C0}"/>
              </a:ext>
            </a:extLst>
          </p:cNvPr>
          <p:cNvSpPr>
            <a:spLocks noGrp="1"/>
          </p:cNvSpPr>
          <p:nvPr>
            <p:ph type="ctrTitle"/>
          </p:nvPr>
        </p:nvSpPr>
        <p:spPr>
          <a:xfrm>
            <a:off x="1524000" y="1122363"/>
            <a:ext cx="9144000" cy="2387600"/>
          </a:xfrm>
        </p:spPr>
        <p:txBody>
          <a:bodyPr anchor="b"/>
          <a:lstStyle>
            <a:lvl1pPr algn="ctr">
              <a:defRPr sz="5999"/>
            </a:lvl1pPr>
          </a:lstStyle>
          <a:p>
            <a:r>
              <a:rPr lang="en-US"/>
              <a:t>Click to edit Master title style</a:t>
            </a:r>
          </a:p>
        </p:txBody>
      </p:sp>
      <p:sp>
        <p:nvSpPr>
          <p:cNvPr id="3" name="Subtitle 2">
            <a:extLst>
              <a:ext uri="{FF2B5EF4-FFF2-40B4-BE49-F238E27FC236}">
                <a16:creationId xmlns:a16="http://schemas.microsoft.com/office/drawing/2014/main" id="{88E14E84-EAA2-0943-970C-C978FC4775D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0744B4-977F-524D-98D3-5F8270BA84E9}"/>
              </a:ext>
            </a:extLst>
          </p:cNvPr>
          <p:cNvSpPr>
            <a:spLocks noGrp="1"/>
          </p:cNvSpPr>
          <p:nvPr>
            <p:ph type="dt" sz="half" idx="10"/>
          </p:nvPr>
        </p:nvSpPr>
        <p:spPr/>
        <p:txBody>
          <a:bodyPr/>
          <a:lstStyle/>
          <a:p>
            <a:fld id="{6134A85A-F517-B84D-9214-7EC82D2BC1FC}" type="datetimeFigureOut">
              <a:rPr lang="en-US" smtClean="0"/>
              <a:t>2/13/22</a:t>
            </a:fld>
            <a:endParaRPr lang="en-US"/>
          </a:p>
        </p:txBody>
      </p:sp>
      <p:sp>
        <p:nvSpPr>
          <p:cNvPr id="5" name="Footer Placeholder 4">
            <a:extLst>
              <a:ext uri="{FF2B5EF4-FFF2-40B4-BE49-F238E27FC236}">
                <a16:creationId xmlns:a16="http://schemas.microsoft.com/office/drawing/2014/main" id="{85D3C28C-5E07-F041-8436-A1A6AF5D5B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61D60-843C-CA49-BA6D-C4FFE484E6EF}"/>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26729469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138C7-0795-CB4E-995F-0C7059F9A8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BD73C-200E-464F-86B0-3B878E416A69}"/>
              </a:ext>
            </a:extLst>
          </p:cNvPr>
          <p:cNvSpPr>
            <a:spLocks noGrp="1"/>
          </p:cNvSpPr>
          <p:nvPr>
            <p:ph idx="1"/>
          </p:nvPr>
        </p:nvSpPr>
        <p:spPr>
          <a:xfrm>
            <a:off x="838202"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6AD399-A317-EA4F-BB28-D4C07E700560}"/>
              </a:ext>
            </a:extLst>
          </p:cNvPr>
          <p:cNvSpPr>
            <a:spLocks noGrp="1"/>
          </p:cNvSpPr>
          <p:nvPr>
            <p:ph type="dt" sz="half" idx="10"/>
          </p:nvPr>
        </p:nvSpPr>
        <p:spPr/>
        <p:txBody>
          <a:bodyPr/>
          <a:lstStyle/>
          <a:p>
            <a:fld id="{6134A85A-F517-B84D-9214-7EC82D2BC1FC}" type="datetimeFigureOut">
              <a:rPr lang="en-US" smtClean="0"/>
              <a:t>2/13/22</a:t>
            </a:fld>
            <a:endParaRPr lang="en-US"/>
          </a:p>
        </p:txBody>
      </p:sp>
      <p:sp>
        <p:nvSpPr>
          <p:cNvPr id="5" name="Footer Placeholder 4">
            <a:extLst>
              <a:ext uri="{FF2B5EF4-FFF2-40B4-BE49-F238E27FC236}">
                <a16:creationId xmlns:a16="http://schemas.microsoft.com/office/drawing/2014/main" id="{9DA4670C-6D8A-5746-B623-9E521F602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813A48-745C-5947-950A-E72406D272DE}"/>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2714545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6"/>
            <a:ext cx="4497476" cy="36497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6"/>
            <a:ext cx="3815861" cy="36497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78DA99-1ED3-F944-BC99-F7C71722FEC6}" type="datetimeFigureOut">
              <a:rPr lang="en-US" smtClean="0"/>
              <a:t>2/13/22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8582176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5B10A-60AE-EB49-98E1-D957426E5CFE}"/>
              </a:ext>
            </a:extLst>
          </p:cNvPr>
          <p:cNvSpPr>
            <a:spLocks noGrp="1"/>
          </p:cNvSpPr>
          <p:nvPr>
            <p:ph type="title"/>
          </p:nvPr>
        </p:nvSpPr>
        <p:spPr>
          <a:xfrm>
            <a:off x="831852" y="1709738"/>
            <a:ext cx="10515600" cy="2852737"/>
          </a:xfrm>
        </p:spPr>
        <p:txBody>
          <a:bodyPr anchor="b"/>
          <a:lstStyle>
            <a:lvl1pPr>
              <a:defRPr sz="5999"/>
            </a:lvl1pPr>
          </a:lstStyle>
          <a:p>
            <a:r>
              <a:rPr lang="en-US"/>
              <a:t>Click to edit Master title style</a:t>
            </a:r>
          </a:p>
        </p:txBody>
      </p:sp>
      <p:sp>
        <p:nvSpPr>
          <p:cNvPr id="3" name="Text Placeholder 2">
            <a:extLst>
              <a:ext uri="{FF2B5EF4-FFF2-40B4-BE49-F238E27FC236}">
                <a16:creationId xmlns:a16="http://schemas.microsoft.com/office/drawing/2014/main" id="{C9F78C1C-9F0D-034A-AFCE-15B725192D9A}"/>
              </a:ext>
            </a:extLst>
          </p:cNvPr>
          <p:cNvSpPr>
            <a:spLocks noGrp="1"/>
          </p:cNvSpPr>
          <p:nvPr>
            <p:ph type="body" idx="1"/>
          </p:nvPr>
        </p:nvSpPr>
        <p:spPr>
          <a:xfrm>
            <a:off x="831852" y="4589464"/>
            <a:ext cx="10515600" cy="1500187"/>
          </a:xfrm>
          <a:prstGeom prst="rect">
            <a:avLst/>
          </a:prstGeom>
        </p:spPr>
        <p:txBody>
          <a:bodyPr/>
          <a:lstStyle>
            <a:lvl1pPr marL="0" indent="0">
              <a:buNone/>
              <a:defRPr sz="2400">
                <a:solidFill>
                  <a:schemeClr val="tx1">
                    <a:tint val="75000"/>
                  </a:schemeClr>
                </a:solidFill>
              </a:defRPr>
            </a:lvl1pPr>
            <a:lvl2pPr marL="457181" indent="0">
              <a:buNone/>
              <a:defRPr sz="2000">
                <a:solidFill>
                  <a:schemeClr val="tx1">
                    <a:tint val="75000"/>
                  </a:schemeClr>
                </a:solidFill>
              </a:defRPr>
            </a:lvl2pPr>
            <a:lvl3pPr marL="914361" indent="0">
              <a:buNone/>
              <a:defRPr sz="1800">
                <a:solidFill>
                  <a:schemeClr val="tx1">
                    <a:tint val="75000"/>
                  </a:schemeClr>
                </a:solidFill>
              </a:defRPr>
            </a:lvl3pPr>
            <a:lvl4pPr marL="1371543" indent="0">
              <a:buNone/>
              <a:defRPr sz="1600">
                <a:solidFill>
                  <a:schemeClr val="tx1">
                    <a:tint val="75000"/>
                  </a:schemeClr>
                </a:solidFill>
              </a:defRPr>
            </a:lvl4pPr>
            <a:lvl5pPr marL="1828724" indent="0">
              <a:buNone/>
              <a:defRPr sz="1600">
                <a:solidFill>
                  <a:schemeClr val="tx1">
                    <a:tint val="75000"/>
                  </a:schemeClr>
                </a:solidFill>
              </a:defRPr>
            </a:lvl5pPr>
            <a:lvl6pPr marL="2285904" indent="0">
              <a:buNone/>
              <a:defRPr sz="1600">
                <a:solidFill>
                  <a:schemeClr val="tx1">
                    <a:tint val="75000"/>
                  </a:schemeClr>
                </a:solidFill>
              </a:defRPr>
            </a:lvl6pPr>
            <a:lvl7pPr marL="2743085" indent="0">
              <a:buNone/>
              <a:defRPr sz="1600">
                <a:solidFill>
                  <a:schemeClr val="tx1">
                    <a:tint val="75000"/>
                  </a:schemeClr>
                </a:solidFill>
              </a:defRPr>
            </a:lvl7pPr>
            <a:lvl8pPr marL="3200266" indent="0">
              <a:buNone/>
              <a:defRPr sz="1600">
                <a:solidFill>
                  <a:schemeClr val="tx1">
                    <a:tint val="75000"/>
                  </a:schemeClr>
                </a:solidFill>
              </a:defRPr>
            </a:lvl8pPr>
            <a:lvl9pPr marL="3657447"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13AE335-518E-D744-A806-4CEAED111D49}"/>
              </a:ext>
            </a:extLst>
          </p:cNvPr>
          <p:cNvSpPr>
            <a:spLocks noGrp="1"/>
          </p:cNvSpPr>
          <p:nvPr>
            <p:ph type="dt" sz="half" idx="10"/>
          </p:nvPr>
        </p:nvSpPr>
        <p:spPr/>
        <p:txBody>
          <a:bodyPr/>
          <a:lstStyle/>
          <a:p>
            <a:fld id="{6134A85A-F517-B84D-9214-7EC82D2BC1FC}" type="datetimeFigureOut">
              <a:rPr lang="en-US" smtClean="0"/>
              <a:t>2/13/22</a:t>
            </a:fld>
            <a:endParaRPr lang="en-US"/>
          </a:p>
        </p:txBody>
      </p:sp>
      <p:sp>
        <p:nvSpPr>
          <p:cNvPr id="5" name="Footer Placeholder 4">
            <a:extLst>
              <a:ext uri="{FF2B5EF4-FFF2-40B4-BE49-F238E27FC236}">
                <a16:creationId xmlns:a16="http://schemas.microsoft.com/office/drawing/2014/main" id="{50307580-6999-9640-BE6D-5328398E19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AB0F4-4663-3844-B795-6568E0E5D326}"/>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9647167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DCEB2-EAAE-2E48-8AE9-747A0C350E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041903-8308-514C-80B9-443CF2BDBCEC}"/>
              </a:ext>
            </a:extLst>
          </p:cNvPr>
          <p:cNvSpPr>
            <a:spLocks noGrp="1"/>
          </p:cNvSpPr>
          <p:nvPr>
            <p:ph sz="half" idx="1"/>
          </p:nvPr>
        </p:nvSpPr>
        <p:spPr>
          <a:xfrm>
            <a:off x="838201"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7814B1-0E8C-D547-8CDD-98A742DE32C7}"/>
              </a:ext>
            </a:extLst>
          </p:cNvPr>
          <p:cNvSpPr>
            <a:spLocks noGrp="1"/>
          </p:cNvSpPr>
          <p:nvPr>
            <p:ph sz="half" idx="2"/>
          </p:nvPr>
        </p:nvSpPr>
        <p:spPr>
          <a:xfrm>
            <a:off x="6172201"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6EDF7C-3A62-3B46-83A9-0097A852537D}"/>
              </a:ext>
            </a:extLst>
          </p:cNvPr>
          <p:cNvSpPr>
            <a:spLocks noGrp="1"/>
          </p:cNvSpPr>
          <p:nvPr>
            <p:ph type="dt" sz="half" idx="10"/>
          </p:nvPr>
        </p:nvSpPr>
        <p:spPr/>
        <p:txBody>
          <a:bodyPr/>
          <a:lstStyle/>
          <a:p>
            <a:fld id="{6134A85A-F517-B84D-9214-7EC82D2BC1FC}" type="datetimeFigureOut">
              <a:rPr lang="en-US" smtClean="0"/>
              <a:t>2/13/22</a:t>
            </a:fld>
            <a:endParaRPr lang="en-US"/>
          </a:p>
        </p:txBody>
      </p:sp>
      <p:sp>
        <p:nvSpPr>
          <p:cNvPr id="6" name="Footer Placeholder 5">
            <a:extLst>
              <a:ext uri="{FF2B5EF4-FFF2-40B4-BE49-F238E27FC236}">
                <a16:creationId xmlns:a16="http://schemas.microsoft.com/office/drawing/2014/main" id="{FCCA6D9A-F34D-9145-A6E1-E71CE6F49B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86A584-920A-2E47-9098-CA1C7D4D2700}"/>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10777211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CAF7D-9335-7044-81B5-F1A113C50ECF}"/>
              </a:ext>
            </a:extLst>
          </p:cNvPr>
          <p:cNvSpPr>
            <a:spLocks noGrp="1"/>
          </p:cNvSpPr>
          <p:nvPr>
            <p:ph type="title"/>
          </p:nvPr>
        </p:nvSpPr>
        <p:spPr>
          <a:xfrm>
            <a:off x="839789"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2FA63E-7181-624C-857B-1B56214FE2B8}"/>
              </a:ext>
            </a:extLst>
          </p:cNvPr>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181" indent="0">
              <a:buNone/>
              <a:defRPr sz="2000" b="1"/>
            </a:lvl2pPr>
            <a:lvl3pPr marL="914361" indent="0">
              <a:buNone/>
              <a:defRPr sz="1800" b="1"/>
            </a:lvl3pPr>
            <a:lvl4pPr marL="1371543" indent="0">
              <a:buNone/>
              <a:defRPr sz="1600" b="1"/>
            </a:lvl4pPr>
            <a:lvl5pPr marL="1828724" indent="0">
              <a:buNone/>
              <a:defRPr sz="1600" b="1"/>
            </a:lvl5pPr>
            <a:lvl6pPr marL="2285904" indent="0">
              <a:buNone/>
              <a:defRPr sz="1600" b="1"/>
            </a:lvl6pPr>
            <a:lvl7pPr marL="2743085" indent="0">
              <a:buNone/>
              <a:defRPr sz="1600" b="1"/>
            </a:lvl7pPr>
            <a:lvl8pPr marL="3200266" indent="0">
              <a:buNone/>
              <a:defRPr sz="1600" b="1"/>
            </a:lvl8pPr>
            <a:lvl9pPr marL="3657447"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F829E0D-A137-DD47-8B7C-785487385744}"/>
              </a:ext>
            </a:extLst>
          </p:cNvPr>
          <p:cNvSpPr>
            <a:spLocks noGrp="1"/>
          </p:cNvSpPr>
          <p:nvPr>
            <p:ph sz="half" idx="2"/>
          </p:nvPr>
        </p:nvSpPr>
        <p:spPr>
          <a:xfrm>
            <a:off x="839789" y="2505076"/>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A01913-C7BB-DC43-A030-D88B3AF8E533}"/>
              </a:ext>
            </a:extLst>
          </p:cNvPr>
          <p:cNvSpPr>
            <a:spLocks noGrp="1"/>
          </p:cNvSpPr>
          <p:nvPr>
            <p:ph type="body" sz="quarter" idx="3"/>
          </p:nvPr>
        </p:nvSpPr>
        <p:spPr>
          <a:xfrm>
            <a:off x="6172202" y="1681164"/>
            <a:ext cx="5183188" cy="823912"/>
          </a:xfrm>
          <a:prstGeom prst="rect">
            <a:avLst/>
          </a:prstGeom>
        </p:spPr>
        <p:txBody>
          <a:bodyPr anchor="b"/>
          <a:lstStyle>
            <a:lvl1pPr marL="0" indent="0">
              <a:buNone/>
              <a:defRPr sz="2400" b="1"/>
            </a:lvl1pPr>
            <a:lvl2pPr marL="457181" indent="0">
              <a:buNone/>
              <a:defRPr sz="2000" b="1"/>
            </a:lvl2pPr>
            <a:lvl3pPr marL="914361" indent="0">
              <a:buNone/>
              <a:defRPr sz="1800" b="1"/>
            </a:lvl3pPr>
            <a:lvl4pPr marL="1371543" indent="0">
              <a:buNone/>
              <a:defRPr sz="1600" b="1"/>
            </a:lvl4pPr>
            <a:lvl5pPr marL="1828724" indent="0">
              <a:buNone/>
              <a:defRPr sz="1600" b="1"/>
            </a:lvl5pPr>
            <a:lvl6pPr marL="2285904" indent="0">
              <a:buNone/>
              <a:defRPr sz="1600" b="1"/>
            </a:lvl6pPr>
            <a:lvl7pPr marL="2743085" indent="0">
              <a:buNone/>
              <a:defRPr sz="1600" b="1"/>
            </a:lvl7pPr>
            <a:lvl8pPr marL="3200266" indent="0">
              <a:buNone/>
              <a:defRPr sz="1600" b="1"/>
            </a:lvl8pPr>
            <a:lvl9pPr marL="3657447"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FCE15A7-A0FF-F840-A145-60B40D0C7EAB}"/>
              </a:ext>
            </a:extLst>
          </p:cNvPr>
          <p:cNvSpPr>
            <a:spLocks noGrp="1"/>
          </p:cNvSpPr>
          <p:nvPr>
            <p:ph sz="quarter" idx="4"/>
          </p:nvPr>
        </p:nvSpPr>
        <p:spPr>
          <a:xfrm>
            <a:off x="6172202" y="2505076"/>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6704BD-3FD1-F347-B63B-0213B2250A94}"/>
              </a:ext>
            </a:extLst>
          </p:cNvPr>
          <p:cNvSpPr>
            <a:spLocks noGrp="1"/>
          </p:cNvSpPr>
          <p:nvPr>
            <p:ph type="dt" sz="half" idx="10"/>
          </p:nvPr>
        </p:nvSpPr>
        <p:spPr/>
        <p:txBody>
          <a:bodyPr/>
          <a:lstStyle/>
          <a:p>
            <a:fld id="{6134A85A-F517-B84D-9214-7EC82D2BC1FC}" type="datetimeFigureOut">
              <a:rPr lang="en-US" smtClean="0"/>
              <a:t>2/13/22</a:t>
            </a:fld>
            <a:endParaRPr lang="en-US"/>
          </a:p>
        </p:txBody>
      </p:sp>
      <p:sp>
        <p:nvSpPr>
          <p:cNvPr id="8" name="Footer Placeholder 7">
            <a:extLst>
              <a:ext uri="{FF2B5EF4-FFF2-40B4-BE49-F238E27FC236}">
                <a16:creationId xmlns:a16="http://schemas.microsoft.com/office/drawing/2014/main" id="{630A167C-807D-FF49-939E-C6F2C67E05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699041-3DA0-E042-8338-BE17C8AB7ED9}"/>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26736973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5BF22-797A-0E42-A2B4-7616EF9739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907525-F63E-BC4D-9FAF-9CAB1B6ECA27}"/>
              </a:ext>
            </a:extLst>
          </p:cNvPr>
          <p:cNvSpPr>
            <a:spLocks noGrp="1"/>
          </p:cNvSpPr>
          <p:nvPr>
            <p:ph type="dt" sz="half" idx="10"/>
          </p:nvPr>
        </p:nvSpPr>
        <p:spPr/>
        <p:txBody>
          <a:bodyPr/>
          <a:lstStyle/>
          <a:p>
            <a:fld id="{6134A85A-F517-B84D-9214-7EC82D2BC1FC}" type="datetimeFigureOut">
              <a:rPr lang="en-US" smtClean="0"/>
              <a:t>2/13/22</a:t>
            </a:fld>
            <a:endParaRPr lang="en-US"/>
          </a:p>
        </p:txBody>
      </p:sp>
      <p:sp>
        <p:nvSpPr>
          <p:cNvPr id="4" name="Footer Placeholder 3">
            <a:extLst>
              <a:ext uri="{FF2B5EF4-FFF2-40B4-BE49-F238E27FC236}">
                <a16:creationId xmlns:a16="http://schemas.microsoft.com/office/drawing/2014/main" id="{55B0DAF4-7A33-E942-AD94-FFBC78E449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7115B0-7B7D-C347-81FC-FBBDE7EE8928}"/>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858029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952BBB-52A2-BD4B-A650-63066A27C605}"/>
              </a:ext>
            </a:extLst>
          </p:cNvPr>
          <p:cNvSpPr>
            <a:spLocks noGrp="1"/>
          </p:cNvSpPr>
          <p:nvPr>
            <p:ph type="dt" sz="half" idx="10"/>
          </p:nvPr>
        </p:nvSpPr>
        <p:spPr/>
        <p:txBody>
          <a:bodyPr/>
          <a:lstStyle/>
          <a:p>
            <a:fld id="{6134A85A-F517-B84D-9214-7EC82D2BC1FC}" type="datetimeFigureOut">
              <a:rPr lang="en-US" smtClean="0"/>
              <a:t>2/13/22</a:t>
            </a:fld>
            <a:endParaRPr lang="en-US"/>
          </a:p>
        </p:txBody>
      </p:sp>
      <p:sp>
        <p:nvSpPr>
          <p:cNvPr id="3" name="Footer Placeholder 2">
            <a:extLst>
              <a:ext uri="{FF2B5EF4-FFF2-40B4-BE49-F238E27FC236}">
                <a16:creationId xmlns:a16="http://schemas.microsoft.com/office/drawing/2014/main" id="{823FAFAF-7055-8C45-8986-D313F04325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F3315E-3604-9940-A45C-CBD3E949654D}"/>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6802632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3DF9F-03E4-2D4A-8C73-CD9EB1FA93F5}"/>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AAA636-196C-B34E-8E36-12C7626710C4}"/>
              </a:ext>
            </a:extLst>
          </p:cNvPr>
          <p:cNvSpPr>
            <a:spLocks noGrp="1"/>
          </p:cNvSpPr>
          <p:nvPr>
            <p:ph idx="1"/>
          </p:nvPr>
        </p:nvSpPr>
        <p:spPr>
          <a:xfrm>
            <a:off x="5183188" y="987426"/>
            <a:ext cx="6172201"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03DB71-D964-1A46-88EB-6AB4CAE8305C}"/>
              </a:ext>
            </a:extLst>
          </p:cNvPr>
          <p:cNvSpPr>
            <a:spLocks noGrp="1"/>
          </p:cNvSpPr>
          <p:nvPr>
            <p:ph type="body" sz="half" idx="2"/>
          </p:nvPr>
        </p:nvSpPr>
        <p:spPr>
          <a:xfrm>
            <a:off x="839790" y="2057400"/>
            <a:ext cx="3932236" cy="3811588"/>
          </a:xfrm>
          <a:prstGeom prst="rect">
            <a:avLst/>
          </a:prstGeom>
        </p:spPr>
        <p:txBody>
          <a:bodyPr/>
          <a:lstStyle>
            <a:lvl1pPr marL="0" indent="0">
              <a:buNone/>
              <a:defRPr sz="1600"/>
            </a:lvl1pPr>
            <a:lvl2pPr marL="457181" indent="0">
              <a:buNone/>
              <a:defRPr sz="1400"/>
            </a:lvl2pPr>
            <a:lvl3pPr marL="914361" indent="0">
              <a:buNone/>
              <a:defRPr sz="1200"/>
            </a:lvl3pPr>
            <a:lvl4pPr marL="1371543" indent="0">
              <a:buNone/>
              <a:defRPr sz="1000"/>
            </a:lvl4pPr>
            <a:lvl5pPr marL="1828724" indent="0">
              <a:buNone/>
              <a:defRPr sz="1000"/>
            </a:lvl5pPr>
            <a:lvl6pPr marL="2285904" indent="0">
              <a:buNone/>
              <a:defRPr sz="1000"/>
            </a:lvl6pPr>
            <a:lvl7pPr marL="2743085" indent="0">
              <a:buNone/>
              <a:defRPr sz="1000"/>
            </a:lvl7pPr>
            <a:lvl8pPr marL="3200266" indent="0">
              <a:buNone/>
              <a:defRPr sz="1000"/>
            </a:lvl8pPr>
            <a:lvl9pPr marL="3657447"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711710-A939-F84B-8683-D705642BD454}"/>
              </a:ext>
            </a:extLst>
          </p:cNvPr>
          <p:cNvSpPr>
            <a:spLocks noGrp="1"/>
          </p:cNvSpPr>
          <p:nvPr>
            <p:ph type="dt" sz="half" idx="10"/>
          </p:nvPr>
        </p:nvSpPr>
        <p:spPr/>
        <p:txBody>
          <a:bodyPr/>
          <a:lstStyle/>
          <a:p>
            <a:fld id="{6134A85A-F517-B84D-9214-7EC82D2BC1FC}" type="datetimeFigureOut">
              <a:rPr lang="en-US" smtClean="0"/>
              <a:t>2/13/22</a:t>
            </a:fld>
            <a:endParaRPr lang="en-US"/>
          </a:p>
        </p:txBody>
      </p:sp>
      <p:sp>
        <p:nvSpPr>
          <p:cNvPr id="6" name="Footer Placeholder 5">
            <a:extLst>
              <a:ext uri="{FF2B5EF4-FFF2-40B4-BE49-F238E27FC236}">
                <a16:creationId xmlns:a16="http://schemas.microsoft.com/office/drawing/2014/main" id="{4DC4CD12-B6BA-B74D-9975-6567C6D5E0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A894F0-A094-EB45-B854-AC2CE568835A}"/>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33265884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23784-3503-DB46-90AD-920C280BEA95}"/>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1A924F-C866-FA4F-81F5-986CD8DC4B1F}"/>
              </a:ext>
            </a:extLst>
          </p:cNvPr>
          <p:cNvSpPr>
            <a:spLocks noGrp="1"/>
          </p:cNvSpPr>
          <p:nvPr>
            <p:ph type="pic" idx="1"/>
          </p:nvPr>
        </p:nvSpPr>
        <p:spPr>
          <a:xfrm>
            <a:off x="5183188" y="987426"/>
            <a:ext cx="6172201" cy="4873625"/>
          </a:xfrm>
          <a:prstGeom prst="rect">
            <a:avLst/>
          </a:prstGeom>
        </p:spPr>
        <p:txBody>
          <a:bodyPr/>
          <a:lstStyle>
            <a:lvl1pPr marL="0" indent="0">
              <a:buNone/>
              <a:defRPr sz="3200"/>
            </a:lvl1pPr>
            <a:lvl2pPr marL="457181" indent="0">
              <a:buNone/>
              <a:defRPr sz="2800"/>
            </a:lvl2pPr>
            <a:lvl3pPr marL="914361" indent="0">
              <a:buNone/>
              <a:defRPr sz="2400"/>
            </a:lvl3pPr>
            <a:lvl4pPr marL="1371543" indent="0">
              <a:buNone/>
              <a:defRPr sz="2000"/>
            </a:lvl4pPr>
            <a:lvl5pPr marL="1828724" indent="0">
              <a:buNone/>
              <a:defRPr sz="2000"/>
            </a:lvl5pPr>
            <a:lvl6pPr marL="2285904" indent="0">
              <a:buNone/>
              <a:defRPr sz="2000"/>
            </a:lvl6pPr>
            <a:lvl7pPr marL="2743085" indent="0">
              <a:buNone/>
              <a:defRPr sz="2000"/>
            </a:lvl7pPr>
            <a:lvl8pPr marL="3200266" indent="0">
              <a:buNone/>
              <a:defRPr sz="2000"/>
            </a:lvl8pPr>
            <a:lvl9pPr marL="3657447" indent="0">
              <a:buNone/>
              <a:defRPr sz="2000"/>
            </a:lvl9pPr>
          </a:lstStyle>
          <a:p>
            <a:endParaRPr lang="en-US"/>
          </a:p>
        </p:txBody>
      </p:sp>
      <p:sp>
        <p:nvSpPr>
          <p:cNvPr id="4" name="Text Placeholder 3">
            <a:extLst>
              <a:ext uri="{FF2B5EF4-FFF2-40B4-BE49-F238E27FC236}">
                <a16:creationId xmlns:a16="http://schemas.microsoft.com/office/drawing/2014/main" id="{CA0913A9-EF05-5649-A644-8DACEFEC57B1}"/>
              </a:ext>
            </a:extLst>
          </p:cNvPr>
          <p:cNvSpPr>
            <a:spLocks noGrp="1"/>
          </p:cNvSpPr>
          <p:nvPr>
            <p:ph type="body" sz="half" idx="2"/>
          </p:nvPr>
        </p:nvSpPr>
        <p:spPr>
          <a:xfrm>
            <a:off x="839790" y="2057400"/>
            <a:ext cx="3932236" cy="3811588"/>
          </a:xfrm>
          <a:prstGeom prst="rect">
            <a:avLst/>
          </a:prstGeom>
        </p:spPr>
        <p:txBody>
          <a:bodyPr/>
          <a:lstStyle>
            <a:lvl1pPr marL="0" indent="0">
              <a:buNone/>
              <a:defRPr sz="1600"/>
            </a:lvl1pPr>
            <a:lvl2pPr marL="457181" indent="0">
              <a:buNone/>
              <a:defRPr sz="1400"/>
            </a:lvl2pPr>
            <a:lvl3pPr marL="914361" indent="0">
              <a:buNone/>
              <a:defRPr sz="1200"/>
            </a:lvl3pPr>
            <a:lvl4pPr marL="1371543" indent="0">
              <a:buNone/>
              <a:defRPr sz="1000"/>
            </a:lvl4pPr>
            <a:lvl5pPr marL="1828724" indent="0">
              <a:buNone/>
              <a:defRPr sz="1000"/>
            </a:lvl5pPr>
            <a:lvl6pPr marL="2285904" indent="0">
              <a:buNone/>
              <a:defRPr sz="1000"/>
            </a:lvl6pPr>
            <a:lvl7pPr marL="2743085" indent="0">
              <a:buNone/>
              <a:defRPr sz="1000"/>
            </a:lvl7pPr>
            <a:lvl8pPr marL="3200266" indent="0">
              <a:buNone/>
              <a:defRPr sz="1000"/>
            </a:lvl8pPr>
            <a:lvl9pPr marL="3657447"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61A965-8549-F843-B612-179E96B3A686}"/>
              </a:ext>
            </a:extLst>
          </p:cNvPr>
          <p:cNvSpPr>
            <a:spLocks noGrp="1"/>
          </p:cNvSpPr>
          <p:nvPr>
            <p:ph type="dt" sz="half" idx="10"/>
          </p:nvPr>
        </p:nvSpPr>
        <p:spPr/>
        <p:txBody>
          <a:bodyPr/>
          <a:lstStyle/>
          <a:p>
            <a:fld id="{6134A85A-F517-B84D-9214-7EC82D2BC1FC}" type="datetimeFigureOut">
              <a:rPr lang="en-US" smtClean="0"/>
              <a:t>2/13/22</a:t>
            </a:fld>
            <a:endParaRPr lang="en-US"/>
          </a:p>
        </p:txBody>
      </p:sp>
      <p:sp>
        <p:nvSpPr>
          <p:cNvPr id="6" name="Footer Placeholder 5">
            <a:extLst>
              <a:ext uri="{FF2B5EF4-FFF2-40B4-BE49-F238E27FC236}">
                <a16:creationId xmlns:a16="http://schemas.microsoft.com/office/drawing/2014/main" id="{9BDA3CF1-CD91-C545-9FD1-EBB9EDE2C4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8F200D-E0C3-FB42-A1DF-04C09CC92902}"/>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37053584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6F4E8-F804-874B-9E68-F54835CA21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BF5CF5-A071-764F-8C6B-48CB0A79A3CD}"/>
              </a:ext>
            </a:extLst>
          </p:cNvPr>
          <p:cNvSpPr>
            <a:spLocks noGrp="1"/>
          </p:cNvSpPr>
          <p:nvPr>
            <p:ph type="body" orient="vert" idx="1"/>
          </p:nvPr>
        </p:nvSpPr>
        <p:spPr>
          <a:xfrm>
            <a:off x="838202"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07B74B-AB68-2045-99A1-E8B257896CEE}"/>
              </a:ext>
            </a:extLst>
          </p:cNvPr>
          <p:cNvSpPr>
            <a:spLocks noGrp="1"/>
          </p:cNvSpPr>
          <p:nvPr>
            <p:ph type="dt" sz="half" idx="10"/>
          </p:nvPr>
        </p:nvSpPr>
        <p:spPr/>
        <p:txBody>
          <a:bodyPr/>
          <a:lstStyle/>
          <a:p>
            <a:fld id="{6134A85A-F517-B84D-9214-7EC82D2BC1FC}" type="datetimeFigureOut">
              <a:rPr lang="en-US" smtClean="0"/>
              <a:t>2/13/22</a:t>
            </a:fld>
            <a:endParaRPr lang="en-US"/>
          </a:p>
        </p:txBody>
      </p:sp>
      <p:sp>
        <p:nvSpPr>
          <p:cNvPr id="5" name="Footer Placeholder 4">
            <a:extLst>
              <a:ext uri="{FF2B5EF4-FFF2-40B4-BE49-F238E27FC236}">
                <a16:creationId xmlns:a16="http://schemas.microsoft.com/office/drawing/2014/main" id="{041C3105-9829-6F43-BE60-D98DAC434F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8B794E-1320-FA42-917A-2541BF860959}"/>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13898742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09B6CE-2456-1249-8C68-424B406C898E}"/>
              </a:ext>
            </a:extLst>
          </p:cNvPr>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F72CC3-927E-7441-B8F7-46FB76753540}"/>
              </a:ext>
            </a:extLst>
          </p:cNvPr>
          <p:cNvSpPr>
            <a:spLocks noGrp="1"/>
          </p:cNvSpPr>
          <p:nvPr>
            <p:ph type="body" orient="vert" idx="1"/>
          </p:nvPr>
        </p:nvSpPr>
        <p:spPr>
          <a:xfrm>
            <a:off x="838199"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C4C5B6-C1ED-A549-BD3D-D07FC4B6F89E}"/>
              </a:ext>
            </a:extLst>
          </p:cNvPr>
          <p:cNvSpPr>
            <a:spLocks noGrp="1"/>
          </p:cNvSpPr>
          <p:nvPr>
            <p:ph type="dt" sz="half" idx="10"/>
          </p:nvPr>
        </p:nvSpPr>
        <p:spPr/>
        <p:txBody>
          <a:bodyPr/>
          <a:lstStyle/>
          <a:p>
            <a:fld id="{6134A85A-F517-B84D-9214-7EC82D2BC1FC}" type="datetimeFigureOut">
              <a:rPr lang="en-US" smtClean="0"/>
              <a:t>2/13/22</a:t>
            </a:fld>
            <a:endParaRPr lang="en-US"/>
          </a:p>
        </p:txBody>
      </p:sp>
      <p:sp>
        <p:nvSpPr>
          <p:cNvPr id="5" name="Footer Placeholder 4">
            <a:extLst>
              <a:ext uri="{FF2B5EF4-FFF2-40B4-BE49-F238E27FC236}">
                <a16:creationId xmlns:a16="http://schemas.microsoft.com/office/drawing/2014/main" id="{AEE65298-2108-3047-95A6-75A51769A2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D47221-4CDC-8E41-B068-74C6425F95F8}"/>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38459485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FB34B-5C59-7E45-B149-91B0EB7D2432}"/>
              </a:ext>
            </a:extLst>
          </p:cNvPr>
          <p:cNvSpPr>
            <a:spLocks noGrp="1"/>
          </p:cNvSpPr>
          <p:nvPr>
            <p:ph type="ctrTitle"/>
          </p:nvPr>
        </p:nvSpPr>
        <p:spPr>
          <a:xfrm>
            <a:off x="1524000" y="1122363"/>
            <a:ext cx="9144000" cy="2387600"/>
          </a:xfrm>
        </p:spPr>
        <p:txBody>
          <a:bodyPr anchor="b"/>
          <a:lstStyle>
            <a:lvl1pPr algn="ctr">
              <a:defRPr sz="5999"/>
            </a:lvl1pPr>
          </a:lstStyle>
          <a:p>
            <a:r>
              <a:rPr lang="en-US"/>
              <a:t>Click to edit Master title style</a:t>
            </a:r>
          </a:p>
        </p:txBody>
      </p:sp>
      <p:sp>
        <p:nvSpPr>
          <p:cNvPr id="3" name="Subtitle 2">
            <a:extLst>
              <a:ext uri="{FF2B5EF4-FFF2-40B4-BE49-F238E27FC236}">
                <a16:creationId xmlns:a16="http://schemas.microsoft.com/office/drawing/2014/main" id="{3FED5BB3-1B6F-F94E-8365-6F338F63D318}"/>
              </a:ext>
            </a:extLst>
          </p:cNvPr>
          <p:cNvSpPr>
            <a:spLocks noGrp="1"/>
          </p:cNvSpPr>
          <p:nvPr>
            <p:ph type="subTitle" idx="1"/>
          </p:nvPr>
        </p:nvSpPr>
        <p:spPr>
          <a:xfrm>
            <a:off x="1524000" y="3602038"/>
            <a:ext cx="9144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42DD81-683F-184F-8DE6-5BFDD5280D6A}"/>
              </a:ext>
            </a:extLst>
          </p:cNvPr>
          <p:cNvSpPr>
            <a:spLocks noGrp="1"/>
          </p:cNvSpPr>
          <p:nvPr>
            <p:ph type="dt" sz="half" idx="10"/>
          </p:nvPr>
        </p:nvSpPr>
        <p:spPr/>
        <p:txBody>
          <a:bodyPr/>
          <a:lstStyle/>
          <a:p>
            <a:fld id="{AE41076E-769D-994D-AD12-AED9E0FB0F75}" type="datetimeFigureOut">
              <a:rPr lang="en-US" smtClean="0"/>
              <a:t>2/13/22</a:t>
            </a:fld>
            <a:endParaRPr lang="en-US"/>
          </a:p>
        </p:txBody>
      </p:sp>
      <p:sp>
        <p:nvSpPr>
          <p:cNvPr id="5" name="Footer Placeholder 4">
            <a:extLst>
              <a:ext uri="{FF2B5EF4-FFF2-40B4-BE49-F238E27FC236}">
                <a16:creationId xmlns:a16="http://schemas.microsoft.com/office/drawing/2014/main" id="{CD32C1F1-5711-1246-A682-95FB94050C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6D14F5-F8BF-4E49-99A4-631A7CE14020}"/>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3614768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9148274" cy="1325563"/>
          </a:xfrm>
        </p:spPr>
        <p:txBody>
          <a:bodyPr/>
          <a:lstStyle/>
          <a:p>
            <a:r>
              <a:rPr lang="en-US"/>
              <a:t>Click to edit Master title style</a:t>
            </a:r>
          </a:p>
        </p:txBody>
      </p:sp>
      <p:sp>
        <p:nvSpPr>
          <p:cNvPr id="3" name="Text Placeholder 2"/>
          <p:cNvSpPr>
            <a:spLocks noGrp="1"/>
          </p:cNvSpPr>
          <p:nvPr>
            <p:ph type="body" idx="1"/>
          </p:nvPr>
        </p:nvSpPr>
        <p:spPr>
          <a:xfrm>
            <a:off x="839790" y="1681164"/>
            <a:ext cx="4435596" cy="823912"/>
          </a:xfrm>
        </p:spPr>
        <p:txBody>
          <a:bodyPr anchor="b"/>
          <a:lstStyle>
            <a:lvl1pPr marL="0" indent="0">
              <a:buNone/>
              <a:defRPr sz="2400" b="1"/>
            </a:lvl1pPr>
            <a:lvl2pPr marL="457181" indent="0">
              <a:buNone/>
              <a:defRPr sz="2000" b="1"/>
            </a:lvl2pPr>
            <a:lvl3pPr marL="914361" indent="0">
              <a:buNone/>
              <a:defRPr sz="1800" b="1"/>
            </a:lvl3pPr>
            <a:lvl4pPr marL="1371543" indent="0">
              <a:buNone/>
              <a:defRPr sz="1600" b="1"/>
            </a:lvl4pPr>
            <a:lvl5pPr marL="1828724" indent="0">
              <a:buNone/>
              <a:defRPr sz="1600" b="1"/>
            </a:lvl5pPr>
            <a:lvl6pPr marL="2285904" indent="0">
              <a:buNone/>
              <a:defRPr sz="1600" b="1"/>
            </a:lvl6pPr>
            <a:lvl7pPr marL="2743085" indent="0">
              <a:buNone/>
              <a:defRPr sz="1600" b="1"/>
            </a:lvl7pPr>
            <a:lvl8pPr marL="3200266" indent="0">
              <a:buNone/>
              <a:defRPr sz="1600" b="1"/>
            </a:lvl8pPr>
            <a:lvl9pPr marL="3657447" indent="0">
              <a:buNone/>
              <a:defRPr sz="1600" b="1"/>
            </a:lvl9pPr>
          </a:lstStyle>
          <a:p>
            <a:pPr lvl="0"/>
            <a:r>
              <a:rPr lang="en-US"/>
              <a:t>Edit Master text styles</a:t>
            </a:r>
          </a:p>
        </p:txBody>
      </p:sp>
      <p:sp>
        <p:nvSpPr>
          <p:cNvPr id="4" name="Content Placeholder 3"/>
          <p:cNvSpPr>
            <a:spLocks noGrp="1"/>
          </p:cNvSpPr>
          <p:nvPr>
            <p:ph sz="half" idx="2"/>
          </p:nvPr>
        </p:nvSpPr>
        <p:spPr>
          <a:xfrm>
            <a:off x="839790" y="2505075"/>
            <a:ext cx="4435596" cy="30368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19539" y="1681164"/>
            <a:ext cx="4368524" cy="823912"/>
          </a:xfrm>
        </p:spPr>
        <p:txBody>
          <a:bodyPr anchor="b"/>
          <a:lstStyle>
            <a:lvl1pPr marL="0" indent="0">
              <a:buNone/>
              <a:defRPr sz="2400" b="1"/>
            </a:lvl1pPr>
            <a:lvl2pPr marL="457181" indent="0">
              <a:buNone/>
              <a:defRPr sz="2000" b="1"/>
            </a:lvl2pPr>
            <a:lvl3pPr marL="914361" indent="0">
              <a:buNone/>
              <a:defRPr sz="1800" b="1"/>
            </a:lvl3pPr>
            <a:lvl4pPr marL="1371543" indent="0">
              <a:buNone/>
              <a:defRPr sz="1600" b="1"/>
            </a:lvl4pPr>
            <a:lvl5pPr marL="1828724" indent="0">
              <a:buNone/>
              <a:defRPr sz="1600" b="1"/>
            </a:lvl5pPr>
            <a:lvl6pPr marL="2285904" indent="0">
              <a:buNone/>
              <a:defRPr sz="1600" b="1"/>
            </a:lvl6pPr>
            <a:lvl7pPr marL="2743085" indent="0">
              <a:buNone/>
              <a:defRPr sz="1600" b="1"/>
            </a:lvl7pPr>
            <a:lvl8pPr marL="3200266" indent="0">
              <a:buNone/>
              <a:defRPr sz="1600" b="1"/>
            </a:lvl8pPr>
            <a:lvl9pPr marL="3657447" indent="0">
              <a:buNone/>
              <a:defRPr sz="1600" b="1"/>
            </a:lvl9pPr>
          </a:lstStyle>
          <a:p>
            <a:pPr lvl="0"/>
            <a:r>
              <a:rPr lang="en-US"/>
              <a:t>Edit Master text styles</a:t>
            </a:r>
          </a:p>
        </p:txBody>
      </p:sp>
      <p:sp>
        <p:nvSpPr>
          <p:cNvPr id="6" name="Content Placeholder 5"/>
          <p:cNvSpPr>
            <a:spLocks noGrp="1"/>
          </p:cNvSpPr>
          <p:nvPr>
            <p:ph sz="quarter" idx="4"/>
          </p:nvPr>
        </p:nvSpPr>
        <p:spPr>
          <a:xfrm>
            <a:off x="5619539" y="2505075"/>
            <a:ext cx="4368524" cy="30368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78DA99-1ED3-F944-BC99-F7C71722FEC6}" type="datetimeFigureOut">
              <a:rPr lang="en-US" smtClean="0"/>
              <a:t>2/13/22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15633324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8E500-26A4-BF4F-A737-D527D1476E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3B1977-3A19-9F4B-9D72-F14AC6501F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89315B-8C77-6045-9642-3852233C89BC}"/>
              </a:ext>
            </a:extLst>
          </p:cNvPr>
          <p:cNvSpPr>
            <a:spLocks noGrp="1"/>
          </p:cNvSpPr>
          <p:nvPr>
            <p:ph type="dt" sz="half" idx="10"/>
          </p:nvPr>
        </p:nvSpPr>
        <p:spPr/>
        <p:txBody>
          <a:bodyPr/>
          <a:lstStyle/>
          <a:p>
            <a:fld id="{AE41076E-769D-994D-AD12-AED9E0FB0F75}" type="datetimeFigureOut">
              <a:rPr lang="en-US" smtClean="0"/>
              <a:t>2/13/22</a:t>
            </a:fld>
            <a:endParaRPr lang="en-US"/>
          </a:p>
        </p:txBody>
      </p:sp>
      <p:sp>
        <p:nvSpPr>
          <p:cNvPr id="5" name="Footer Placeholder 4">
            <a:extLst>
              <a:ext uri="{FF2B5EF4-FFF2-40B4-BE49-F238E27FC236}">
                <a16:creationId xmlns:a16="http://schemas.microsoft.com/office/drawing/2014/main" id="{D376156D-E3F5-CB4E-BD60-305930FA7B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0D8C6-0F64-6F4B-A792-8B2C378721D1}"/>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2767685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6DE52-1EA5-3643-AE0D-AE2268B1980B}"/>
              </a:ext>
            </a:extLst>
          </p:cNvPr>
          <p:cNvSpPr>
            <a:spLocks noGrp="1"/>
          </p:cNvSpPr>
          <p:nvPr>
            <p:ph type="title"/>
          </p:nvPr>
        </p:nvSpPr>
        <p:spPr>
          <a:xfrm>
            <a:off x="831852" y="1709738"/>
            <a:ext cx="10515600" cy="2852737"/>
          </a:xfrm>
        </p:spPr>
        <p:txBody>
          <a:bodyPr anchor="b"/>
          <a:lstStyle>
            <a:lvl1pPr>
              <a:defRPr sz="5999"/>
            </a:lvl1pPr>
          </a:lstStyle>
          <a:p>
            <a:r>
              <a:rPr lang="en-US"/>
              <a:t>Click to edit Master title style</a:t>
            </a:r>
          </a:p>
        </p:txBody>
      </p:sp>
      <p:sp>
        <p:nvSpPr>
          <p:cNvPr id="3" name="Text Placeholder 2">
            <a:extLst>
              <a:ext uri="{FF2B5EF4-FFF2-40B4-BE49-F238E27FC236}">
                <a16:creationId xmlns:a16="http://schemas.microsoft.com/office/drawing/2014/main" id="{4FFD3437-7A68-AB4C-9F06-D398519560FC}"/>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181" indent="0">
              <a:buNone/>
              <a:defRPr sz="2000">
                <a:solidFill>
                  <a:schemeClr val="tx1">
                    <a:tint val="75000"/>
                  </a:schemeClr>
                </a:solidFill>
              </a:defRPr>
            </a:lvl2pPr>
            <a:lvl3pPr marL="914361" indent="0">
              <a:buNone/>
              <a:defRPr sz="1800">
                <a:solidFill>
                  <a:schemeClr val="tx1">
                    <a:tint val="75000"/>
                  </a:schemeClr>
                </a:solidFill>
              </a:defRPr>
            </a:lvl3pPr>
            <a:lvl4pPr marL="1371543" indent="0">
              <a:buNone/>
              <a:defRPr sz="1600">
                <a:solidFill>
                  <a:schemeClr val="tx1">
                    <a:tint val="75000"/>
                  </a:schemeClr>
                </a:solidFill>
              </a:defRPr>
            </a:lvl4pPr>
            <a:lvl5pPr marL="1828724" indent="0">
              <a:buNone/>
              <a:defRPr sz="1600">
                <a:solidFill>
                  <a:schemeClr val="tx1">
                    <a:tint val="75000"/>
                  </a:schemeClr>
                </a:solidFill>
              </a:defRPr>
            </a:lvl5pPr>
            <a:lvl6pPr marL="2285904" indent="0">
              <a:buNone/>
              <a:defRPr sz="1600">
                <a:solidFill>
                  <a:schemeClr val="tx1">
                    <a:tint val="75000"/>
                  </a:schemeClr>
                </a:solidFill>
              </a:defRPr>
            </a:lvl6pPr>
            <a:lvl7pPr marL="2743085" indent="0">
              <a:buNone/>
              <a:defRPr sz="1600">
                <a:solidFill>
                  <a:schemeClr val="tx1">
                    <a:tint val="75000"/>
                  </a:schemeClr>
                </a:solidFill>
              </a:defRPr>
            </a:lvl7pPr>
            <a:lvl8pPr marL="3200266" indent="0">
              <a:buNone/>
              <a:defRPr sz="1600">
                <a:solidFill>
                  <a:schemeClr val="tx1">
                    <a:tint val="75000"/>
                  </a:schemeClr>
                </a:solidFill>
              </a:defRPr>
            </a:lvl8pPr>
            <a:lvl9pPr marL="3657447"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6D76892-DD3E-4845-BEE5-54E46F8D2BAB}"/>
              </a:ext>
            </a:extLst>
          </p:cNvPr>
          <p:cNvSpPr>
            <a:spLocks noGrp="1"/>
          </p:cNvSpPr>
          <p:nvPr>
            <p:ph type="dt" sz="half" idx="10"/>
          </p:nvPr>
        </p:nvSpPr>
        <p:spPr/>
        <p:txBody>
          <a:bodyPr/>
          <a:lstStyle/>
          <a:p>
            <a:fld id="{AE41076E-769D-994D-AD12-AED9E0FB0F75}" type="datetimeFigureOut">
              <a:rPr lang="en-US" smtClean="0"/>
              <a:t>2/13/22</a:t>
            </a:fld>
            <a:endParaRPr lang="en-US"/>
          </a:p>
        </p:txBody>
      </p:sp>
      <p:sp>
        <p:nvSpPr>
          <p:cNvPr id="5" name="Footer Placeholder 4">
            <a:extLst>
              <a:ext uri="{FF2B5EF4-FFF2-40B4-BE49-F238E27FC236}">
                <a16:creationId xmlns:a16="http://schemas.microsoft.com/office/drawing/2014/main" id="{12D591A1-A767-AC49-A16C-3F3C9E9479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0272BC-724E-F341-A4FC-941E8745DC54}"/>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10104926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933AE-6685-1348-AEC6-F1848186B9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295CBB-BDDB-584B-B414-5F581123061D}"/>
              </a:ext>
            </a:extLst>
          </p:cNvPr>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24C79-869E-7C4C-8756-EA02DA39DD89}"/>
              </a:ext>
            </a:extLst>
          </p:cNvPr>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A54D99-9257-1B46-A005-DFB653607D73}"/>
              </a:ext>
            </a:extLst>
          </p:cNvPr>
          <p:cNvSpPr>
            <a:spLocks noGrp="1"/>
          </p:cNvSpPr>
          <p:nvPr>
            <p:ph type="dt" sz="half" idx="10"/>
          </p:nvPr>
        </p:nvSpPr>
        <p:spPr/>
        <p:txBody>
          <a:bodyPr/>
          <a:lstStyle/>
          <a:p>
            <a:fld id="{AE41076E-769D-994D-AD12-AED9E0FB0F75}" type="datetimeFigureOut">
              <a:rPr lang="en-US" smtClean="0"/>
              <a:t>2/13/22</a:t>
            </a:fld>
            <a:endParaRPr lang="en-US"/>
          </a:p>
        </p:txBody>
      </p:sp>
      <p:sp>
        <p:nvSpPr>
          <p:cNvPr id="6" name="Footer Placeholder 5">
            <a:extLst>
              <a:ext uri="{FF2B5EF4-FFF2-40B4-BE49-F238E27FC236}">
                <a16:creationId xmlns:a16="http://schemas.microsoft.com/office/drawing/2014/main" id="{F5850664-35B1-B047-B5D7-C90877EBC3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FB4789-7BC4-034E-BFF7-CB4F5745318A}"/>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27793215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FE63B-2C5C-1C44-9BB2-A00C4A792961}"/>
              </a:ext>
            </a:extLst>
          </p:cNvPr>
          <p:cNvSpPr>
            <a:spLocks noGrp="1"/>
          </p:cNvSpPr>
          <p:nvPr>
            <p:ph type="title"/>
          </p:nvPr>
        </p:nvSpPr>
        <p:spPr>
          <a:xfrm>
            <a:off x="839789"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3E7CB3-DCBF-3143-A630-196FE83CF06D}"/>
              </a:ext>
            </a:extLst>
          </p:cNvPr>
          <p:cNvSpPr>
            <a:spLocks noGrp="1"/>
          </p:cNvSpPr>
          <p:nvPr>
            <p:ph type="body" idx="1"/>
          </p:nvPr>
        </p:nvSpPr>
        <p:spPr>
          <a:xfrm>
            <a:off x="839789" y="1681164"/>
            <a:ext cx="5157787" cy="823912"/>
          </a:xfrm>
        </p:spPr>
        <p:txBody>
          <a:bodyPr anchor="b"/>
          <a:lstStyle>
            <a:lvl1pPr marL="0" indent="0">
              <a:buNone/>
              <a:defRPr sz="2400" b="1"/>
            </a:lvl1pPr>
            <a:lvl2pPr marL="457181" indent="0">
              <a:buNone/>
              <a:defRPr sz="2000" b="1"/>
            </a:lvl2pPr>
            <a:lvl3pPr marL="914361" indent="0">
              <a:buNone/>
              <a:defRPr sz="1800" b="1"/>
            </a:lvl3pPr>
            <a:lvl4pPr marL="1371543" indent="0">
              <a:buNone/>
              <a:defRPr sz="1600" b="1"/>
            </a:lvl4pPr>
            <a:lvl5pPr marL="1828724" indent="0">
              <a:buNone/>
              <a:defRPr sz="1600" b="1"/>
            </a:lvl5pPr>
            <a:lvl6pPr marL="2285904" indent="0">
              <a:buNone/>
              <a:defRPr sz="1600" b="1"/>
            </a:lvl6pPr>
            <a:lvl7pPr marL="2743085" indent="0">
              <a:buNone/>
              <a:defRPr sz="1600" b="1"/>
            </a:lvl7pPr>
            <a:lvl8pPr marL="3200266" indent="0">
              <a:buNone/>
              <a:defRPr sz="1600" b="1"/>
            </a:lvl8pPr>
            <a:lvl9pPr marL="3657447"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7DDF094-D769-004E-9C71-EF9FC1F95773}"/>
              </a:ext>
            </a:extLst>
          </p:cNvPr>
          <p:cNvSpPr>
            <a:spLocks noGrp="1"/>
          </p:cNvSpPr>
          <p:nvPr>
            <p:ph sz="half" idx="2"/>
          </p:nvPr>
        </p:nvSpPr>
        <p:spPr>
          <a:xfrm>
            <a:off x="839789"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5BA426-1A7D-6D4C-ACF1-9E6D0EE6255E}"/>
              </a:ext>
            </a:extLst>
          </p:cNvPr>
          <p:cNvSpPr>
            <a:spLocks noGrp="1"/>
          </p:cNvSpPr>
          <p:nvPr>
            <p:ph type="body" sz="quarter" idx="3"/>
          </p:nvPr>
        </p:nvSpPr>
        <p:spPr>
          <a:xfrm>
            <a:off x="6172202" y="1681164"/>
            <a:ext cx="5183188" cy="823912"/>
          </a:xfrm>
        </p:spPr>
        <p:txBody>
          <a:bodyPr anchor="b"/>
          <a:lstStyle>
            <a:lvl1pPr marL="0" indent="0">
              <a:buNone/>
              <a:defRPr sz="2400" b="1"/>
            </a:lvl1pPr>
            <a:lvl2pPr marL="457181" indent="0">
              <a:buNone/>
              <a:defRPr sz="2000" b="1"/>
            </a:lvl2pPr>
            <a:lvl3pPr marL="914361" indent="0">
              <a:buNone/>
              <a:defRPr sz="1800" b="1"/>
            </a:lvl3pPr>
            <a:lvl4pPr marL="1371543" indent="0">
              <a:buNone/>
              <a:defRPr sz="1600" b="1"/>
            </a:lvl4pPr>
            <a:lvl5pPr marL="1828724" indent="0">
              <a:buNone/>
              <a:defRPr sz="1600" b="1"/>
            </a:lvl5pPr>
            <a:lvl6pPr marL="2285904" indent="0">
              <a:buNone/>
              <a:defRPr sz="1600" b="1"/>
            </a:lvl6pPr>
            <a:lvl7pPr marL="2743085" indent="0">
              <a:buNone/>
              <a:defRPr sz="1600" b="1"/>
            </a:lvl7pPr>
            <a:lvl8pPr marL="3200266" indent="0">
              <a:buNone/>
              <a:defRPr sz="1600" b="1"/>
            </a:lvl8pPr>
            <a:lvl9pPr marL="3657447"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989A5B4-ADC1-4E42-88AB-5E7B2574C98A}"/>
              </a:ext>
            </a:extLst>
          </p:cNvPr>
          <p:cNvSpPr>
            <a:spLocks noGrp="1"/>
          </p:cNvSpPr>
          <p:nvPr>
            <p:ph sz="quarter" idx="4"/>
          </p:nvPr>
        </p:nvSpPr>
        <p:spPr>
          <a:xfrm>
            <a:off x="6172202"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F52982-232C-0C4F-9261-13021D491B67}"/>
              </a:ext>
            </a:extLst>
          </p:cNvPr>
          <p:cNvSpPr>
            <a:spLocks noGrp="1"/>
          </p:cNvSpPr>
          <p:nvPr>
            <p:ph type="dt" sz="half" idx="10"/>
          </p:nvPr>
        </p:nvSpPr>
        <p:spPr/>
        <p:txBody>
          <a:bodyPr/>
          <a:lstStyle/>
          <a:p>
            <a:fld id="{AE41076E-769D-994D-AD12-AED9E0FB0F75}" type="datetimeFigureOut">
              <a:rPr lang="en-US" smtClean="0"/>
              <a:t>2/13/22</a:t>
            </a:fld>
            <a:endParaRPr lang="en-US"/>
          </a:p>
        </p:txBody>
      </p:sp>
      <p:sp>
        <p:nvSpPr>
          <p:cNvPr id="8" name="Footer Placeholder 7">
            <a:extLst>
              <a:ext uri="{FF2B5EF4-FFF2-40B4-BE49-F238E27FC236}">
                <a16:creationId xmlns:a16="http://schemas.microsoft.com/office/drawing/2014/main" id="{1705F16B-0731-3348-8178-EE39154FE8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220632-D22D-7445-B873-201B8F629A77}"/>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10456475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0C4A9-F0A8-6A40-9CB8-1124CAC3ED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A5B138-8849-A84D-B966-9DF1E94FED86}"/>
              </a:ext>
            </a:extLst>
          </p:cNvPr>
          <p:cNvSpPr>
            <a:spLocks noGrp="1"/>
          </p:cNvSpPr>
          <p:nvPr>
            <p:ph type="dt" sz="half" idx="10"/>
          </p:nvPr>
        </p:nvSpPr>
        <p:spPr/>
        <p:txBody>
          <a:bodyPr/>
          <a:lstStyle/>
          <a:p>
            <a:fld id="{AE41076E-769D-994D-AD12-AED9E0FB0F75}" type="datetimeFigureOut">
              <a:rPr lang="en-US" smtClean="0"/>
              <a:t>2/13/22</a:t>
            </a:fld>
            <a:endParaRPr lang="en-US"/>
          </a:p>
        </p:txBody>
      </p:sp>
      <p:sp>
        <p:nvSpPr>
          <p:cNvPr id="4" name="Footer Placeholder 3">
            <a:extLst>
              <a:ext uri="{FF2B5EF4-FFF2-40B4-BE49-F238E27FC236}">
                <a16:creationId xmlns:a16="http://schemas.microsoft.com/office/drawing/2014/main" id="{A0C1E746-A580-3A49-A4C0-FBB9C3B774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485002-354D-3147-A2CB-3BEDFCDF676C}"/>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18014955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5B674F-B1BD-DA40-A3B1-AD8CFF1C3B7F}"/>
              </a:ext>
            </a:extLst>
          </p:cNvPr>
          <p:cNvSpPr>
            <a:spLocks noGrp="1"/>
          </p:cNvSpPr>
          <p:nvPr>
            <p:ph type="dt" sz="half" idx="10"/>
          </p:nvPr>
        </p:nvSpPr>
        <p:spPr/>
        <p:txBody>
          <a:bodyPr/>
          <a:lstStyle/>
          <a:p>
            <a:fld id="{AE41076E-769D-994D-AD12-AED9E0FB0F75}" type="datetimeFigureOut">
              <a:rPr lang="en-US" smtClean="0"/>
              <a:t>2/13/22</a:t>
            </a:fld>
            <a:endParaRPr lang="en-US"/>
          </a:p>
        </p:txBody>
      </p:sp>
      <p:sp>
        <p:nvSpPr>
          <p:cNvPr id="3" name="Footer Placeholder 2">
            <a:extLst>
              <a:ext uri="{FF2B5EF4-FFF2-40B4-BE49-F238E27FC236}">
                <a16:creationId xmlns:a16="http://schemas.microsoft.com/office/drawing/2014/main" id="{A388047D-DD3C-A24E-81B1-ECA252FDA4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34987D-AB8F-6B41-8A85-19B75E7EF2B6}"/>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29646658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1AC9-9FCD-E547-88D9-0D094C19ACD3}"/>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28DEFD-AA86-5E40-BEED-B07B024AC6B9}"/>
              </a:ext>
            </a:extLst>
          </p:cNvPr>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2EA183-3F13-A14B-BD5B-F62D5A294168}"/>
              </a:ext>
            </a:extLst>
          </p:cNvPr>
          <p:cNvSpPr>
            <a:spLocks noGrp="1"/>
          </p:cNvSpPr>
          <p:nvPr>
            <p:ph type="body" sz="half" idx="2"/>
          </p:nvPr>
        </p:nvSpPr>
        <p:spPr>
          <a:xfrm>
            <a:off x="839790" y="2057400"/>
            <a:ext cx="3932236" cy="3811588"/>
          </a:xfrm>
        </p:spPr>
        <p:txBody>
          <a:bodyPr/>
          <a:lstStyle>
            <a:lvl1pPr marL="0" indent="0">
              <a:buNone/>
              <a:defRPr sz="1600"/>
            </a:lvl1pPr>
            <a:lvl2pPr marL="457181" indent="0">
              <a:buNone/>
              <a:defRPr sz="1400"/>
            </a:lvl2pPr>
            <a:lvl3pPr marL="914361" indent="0">
              <a:buNone/>
              <a:defRPr sz="1200"/>
            </a:lvl3pPr>
            <a:lvl4pPr marL="1371543" indent="0">
              <a:buNone/>
              <a:defRPr sz="1000"/>
            </a:lvl4pPr>
            <a:lvl5pPr marL="1828724" indent="0">
              <a:buNone/>
              <a:defRPr sz="1000"/>
            </a:lvl5pPr>
            <a:lvl6pPr marL="2285904" indent="0">
              <a:buNone/>
              <a:defRPr sz="1000"/>
            </a:lvl6pPr>
            <a:lvl7pPr marL="2743085" indent="0">
              <a:buNone/>
              <a:defRPr sz="1000"/>
            </a:lvl7pPr>
            <a:lvl8pPr marL="3200266" indent="0">
              <a:buNone/>
              <a:defRPr sz="1000"/>
            </a:lvl8pPr>
            <a:lvl9pPr marL="3657447"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AD7809-EFDD-E44E-B686-B3036990DB7C}"/>
              </a:ext>
            </a:extLst>
          </p:cNvPr>
          <p:cNvSpPr>
            <a:spLocks noGrp="1"/>
          </p:cNvSpPr>
          <p:nvPr>
            <p:ph type="dt" sz="half" idx="10"/>
          </p:nvPr>
        </p:nvSpPr>
        <p:spPr/>
        <p:txBody>
          <a:bodyPr/>
          <a:lstStyle/>
          <a:p>
            <a:fld id="{AE41076E-769D-994D-AD12-AED9E0FB0F75}" type="datetimeFigureOut">
              <a:rPr lang="en-US" smtClean="0"/>
              <a:t>2/13/22</a:t>
            </a:fld>
            <a:endParaRPr lang="en-US"/>
          </a:p>
        </p:txBody>
      </p:sp>
      <p:sp>
        <p:nvSpPr>
          <p:cNvPr id="6" name="Footer Placeholder 5">
            <a:extLst>
              <a:ext uri="{FF2B5EF4-FFF2-40B4-BE49-F238E27FC236}">
                <a16:creationId xmlns:a16="http://schemas.microsoft.com/office/drawing/2014/main" id="{F9304834-14F4-4641-8484-CFEBBB33BF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185205-C7A1-C64A-BC8F-B33E8216DC94}"/>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1195943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03BCB-0634-7145-8E29-751A605BA804}"/>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C88CA3-19F4-B04C-B305-D1D587DC48BE}"/>
              </a:ext>
            </a:extLst>
          </p:cNvPr>
          <p:cNvSpPr>
            <a:spLocks noGrp="1"/>
          </p:cNvSpPr>
          <p:nvPr>
            <p:ph type="pic" idx="1"/>
          </p:nvPr>
        </p:nvSpPr>
        <p:spPr>
          <a:xfrm>
            <a:off x="5183188" y="987426"/>
            <a:ext cx="6172201" cy="4873625"/>
          </a:xfrm>
        </p:spPr>
        <p:txBody>
          <a:bodyPr/>
          <a:lstStyle>
            <a:lvl1pPr marL="0" indent="0">
              <a:buNone/>
              <a:defRPr sz="3200"/>
            </a:lvl1pPr>
            <a:lvl2pPr marL="457181" indent="0">
              <a:buNone/>
              <a:defRPr sz="2800"/>
            </a:lvl2pPr>
            <a:lvl3pPr marL="914361" indent="0">
              <a:buNone/>
              <a:defRPr sz="2400"/>
            </a:lvl3pPr>
            <a:lvl4pPr marL="1371543" indent="0">
              <a:buNone/>
              <a:defRPr sz="2000"/>
            </a:lvl4pPr>
            <a:lvl5pPr marL="1828724" indent="0">
              <a:buNone/>
              <a:defRPr sz="2000"/>
            </a:lvl5pPr>
            <a:lvl6pPr marL="2285904" indent="0">
              <a:buNone/>
              <a:defRPr sz="2000"/>
            </a:lvl6pPr>
            <a:lvl7pPr marL="2743085" indent="0">
              <a:buNone/>
              <a:defRPr sz="2000"/>
            </a:lvl7pPr>
            <a:lvl8pPr marL="3200266" indent="0">
              <a:buNone/>
              <a:defRPr sz="2000"/>
            </a:lvl8pPr>
            <a:lvl9pPr marL="3657447" indent="0">
              <a:buNone/>
              <a:defRPr sz="2000"/>
            </a:lvl9pPr>
          </a:lstStyle>
          <a:p>
            <a:endParaRPr lang="en-US"/>
          </a:p>
        </p:txBody>
      </p:sp>
      <p:sp>
        <p:nvSpPr>
          <p:cNvPr id="4" name="Text Placeholder 3">
            <a:extLst>
              <a:ext uri="{FF2B5EF4-FFF2-40B4-BE49-F238E27FC236}">
                <a16:creationId xmlns:a16="http://schemas.microsoft.com/office/drawing/2014/main" id="{6D56B339-520D-7A44-A611-AFCDE7DBB0F8}"/>
              </a:ext>
            </a:extLst>
          </p:cNvPr>
          <p:cNvSpPr>
            <a:spLocks noGrp="1"/>
          </p:cNvSpPr>
          <p:nvPr>
            <p:ph type="body" sz="half" idx="2"/>
          </p:nvPr>
        </p:nvSpPr>
        <p:spPr>
          <a:xfrm>
            <a:off x="839790" y="2057400"/>
            <a:ext cx="3932236" cy="3811588"/>
          </a:xfrm>
        </p:spPr>
        <p:txBody>
          <a:bodyPr/>
          <a:lstStyle>
            <a:lvl1pPr marL="0" indent="0">
              <a:buNone/>
              <a:defRPr sz="1600"/>
            </a:lvl1pPr>
            <a:lvl2pPr marL="457181" indent="0">
              <a:buNone/>
              <a:defRPr sz="1400"/>
            </a:lvl2pPr>
            <a:lvl3pPr marL="914361" indent="0">
              <a:buNone/>
              <a:defRPr sz="1200"/>
            </a:lvl3pPr>
            <a:lvl4pPr marL="1371543" indent="0">
              <a:buNone/>
              <a:defRPr sz="1000"/>
            </a:lvl4pPr>
            <a:lvl5pPr marL="1828724" indent="0">
              <a:buNone/>
              <a:defRPr sz="1000"/>
            </a:lvl5pPr>
            <a:lvl6pPr marL="2285904" indent="0">
              <a:buNone/>
              <a:defRPr sz="1000"/>
            </a:lvl6pPr>
            <a:lvl7pPr marL="2743085" indent="0">
              <a:buNone/>
              <a:defRPr sz="1000"/>
            </a:lvl7pPr>
            <a:lvl8pPr marL="3200266" indent="0">
              <a:buNone/>
              <a:defRPr sz="1000"/>
            </a:lvl8pPr>
            <a:lvl9pPr marL="3657447"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3516B3-49BE-644D-B2AD-37D31EE60949}"/>
              </a:ext>
            </a:extLst>
          </p:cNvPr>
          <p:cNvSpPr>
            <a:spLocks noGrp="1"/>
          </p:cNvSpPr>
          <p:nvPr>
            <p:ph type="dt" sz="half" idx="10"/>
          </p:nvPr>
        </p:nvSpPr>
        <p:spPr/>
        <p:txBody>
          <a:bodyPr/>
          <a:lstStyle/>
          <a:p>
            <a:fld id="{AE41076E-769D-994D-AD12-AED9E0FB0F75}" type="datetimeFigureOut">
              <a:rPr lang="en-US" smtClean="0"/>
              <a:t>2/13/22</a:t>
            </a:fld>
            <a:endParaRPr lang="en-US"/>
          </a:p>
        </p:txBody>
      </p:sp>
      <p:sp>
        <p:nvSpPr>
          <p:cNvPr id="6" name="Footer Placeholder 5">
            <a:extLst>
              <a:ext uri="{FF2B5EF4-FFF2-40B4-BE49-F238E27FC236}">
                <a16:creationId xmlns:a16="http://schemas.microsoft.com/office/drawing/2014/main" id="{C314D71E-144F-5146-9B99-6F6C57BD92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FE1F07-9E19-D84B-8B07-44C71D701ECA}"/>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8768770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8FCA7-8049-5944-BC40-899EC310BA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A5B9E7-F084-E446-977D-A714F4044AC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B3506D-C34A-BD4B-B2C9-09835248AB8F}"/>
              </a:ext>
            </a:extLst>
          </p:cNvPr>
          <p:cNvSpPr>
            <a:spLocks noGrp="1"/>
          </p:cNvSpPr>
          <p:nvPr>
            <p:ph type="dt" sz="half" idx="10"/>
          </p:nvPr>
        </p:nvSpPr>
        <p:spPr/>
        <p:txBody>
          <a:bodyPr/>
          <a:lstStyle/>
          <a:p>
            <a:fld id="{AE41076E-769D-994D-AD12-AED9E0FB0F75}" type="datetimeFigureOut">
              <a:rPr lang="en-US" smtClean="0"/>
              <a:t>2/13/22</a:t>
            </a:fld>
            <a:endParaRPr lang="en-US"/>
          </a:p>
        </p:txBody>
      </p:sp>
      <p:sp>
        <p:nvSpPr>
          <p:cNvPr id="5" name="Footer Placeholder 4">
            <a:extLst>
              <a:ext uri="{FF2B5EF4-FFF2-40B4-BE49-F238E27FC236}">
                <a16:creationId xmlns:a16="http://schemas.microsoft.com/office/drawing/2014/main" id="{19348CAB-F026-1944-8450-22FB8AEF5B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AC33F-A3A2-A041-A466-194880C1187A}"/>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9802990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CE98BF-17AF-6D44-860E-84A164CC959D}"/>
              </a:ext>
            </a:extLst>
          </p:cNvPr>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759389-EC9F-4F4D-B304-D1C6DA50E86F}"/>
              </a:ext>
            </a:extLst>
          </p:cNvPr>
          <p:cNvSpPr>
            <a:spLocks noGrp="1"/>
          </p:cNvSpPr>
          <p:nvPr>
            <p:ph type="body" orient="vert" idx="1"/>
          </p:nvPr>
        </p:nvSpPr>
        <p:spPr>
          <a:xfrm>
            <a:off x="838199"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F43E0-90FA-324A-986B-08FC997C943F}"/>
              </a:ext>
            </a:extLst>
          </p:cNvPr>
          <p:cNvSpPr>
            <a:spLocks noGrp="1"/>
          </p:cNvSpPr>
          <p:nvPr>
            <p:ph type="dt" sz="half" idx="10"/>
          </p:nvPr>
        </p:nvSpPr>
        <p:spPr/>
        <p:txBody>
          <a:bodyPr/>
          <a:lstStyle/>
          <a:p>
            <a:fld id="{AE41076E-769D-994D-AD12-AED9E0FB0F75}" type="datetimeFigureOut">
              <a:rPr lang="en-US" smtClean="0"/>
              <a:t>2/13/22</a:t>
            </a:fld>
            <a:endParaRPr lang="en-US"/>
          </a:p>
        </p:txBody>
      </p:sp>
      <p:sp>
        <p:nvSpPr>
          <p:cNvPr id="5" name="Footer Placeholder 4">
            <a:extLst>
              <a:ext uri="{FF2B5EF4-FFF2-40B4-BE49-F238E27FC236}">
                <a16:creationId xmlns:a16="http://schemas.microsoft.com/office/drawing/2014/main" id="{D1C5A636-47EE-BA40-AE36-BEEDDD6F4C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CC01C5-F166-5E4B-84F0-C33D55B49B9E}"/>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309718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78DA99-1ED3-F944-BC99-F7C71722FEC6}" type="datetimeFigureOut">
              <a:rPr lang="en-US" smtClean="0"/>
              <a:t>2/13/22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466469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78DA99-1ED3-F944-BC99-F7C71722FEC6}" type="datetimeFigureOut">
              <a:rPr lang="en-US" smtClean="0"/>
              <a:t>2/13/22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1637121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2B613-51B8-EF49-801F-A9C1E5F10D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41070F-DAFA-AC48-96DC-8C2A8EC5C0EA}"/>
              </a:ext>
            </a:extLst>
          </p:cNvPr>
          <p:cNvSpPr>
            <a:spLocks noGrp="1"/>
          </p:cNvSpPr>
          <p:nvPr>
            <p:ph type="dt" sz="half" idx="10"/>
          </p:nvPr>
        </p:nvSpPr>
        <p:spPr/>
        <p:txBody>
          <a:bodyPr/>
          <a:lstStyle/>
          <a:p>
            <a:fld id="{9478DA99-1ED3-F944-BC99-F7C71722FEC6}" type="datetimeFigureOut">
              <a:rPr lang="en-US" smtClean="0"/>
              <a:t>2/13/22</a:t>
            </a:fld>
            <a:endParaRPr lang="en-US"/>
          </a:p>
        </p:txBody>
      </p:sp>
      <p:sp>
        <p:nvSpPr>
          <p:cNvPr id="4" name="Footer Placeholder 3">
            <a:extLst>
              <a:ext uri="{FF2B5EF4-FFF2-40B4-BE49-F238E27FC236}">
                <a16:creationId xmlns:a16="http://schemas.microsoft.com/office/drawing/2014/main" id="{B3C6356E-C245-B24B-8035-3237210E9E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4A1AEB-EEEB-0C47-9ED3-85824FCBADAE}"/>
              </a:ext>
            </a:extLst>
          </p:cNvPr>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1021952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4DF4F-20C9-8B4B-AB57-B9656C2DCD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E629DB-5AFB-314F-8E99-CA7CF304A073}"/>
              </a:ext>
            </a:extLst>
          </p:cNvPr>
          <p:cNvSpPr>
            <a:spLocks noGrp="1"/>
          </p:cNvSpPr>
          <p:nvPr>
            <p:ph type="dt" sz="half" idx="10"/>
          </p:nvPr>
        </p:nvSpPr>
        <p:spPr/>
        <p:txBody>
          <a:bodyPr/>
          <a:lstStyle/>
          <a:p>
            <a:fld id="{9478DA99-1ED3-F944-BC99-F7C71722FEC6}" type="datetimeFigureOut">
              <a:rPr lang="en-US" smtClean="0"/>
              <a:t>2/13/22</a:t>
            </a:fld>
            <a:endParaRPr lang="en-US"/>
          </a:p>
        </p:txBody>
      </p:sp>
      <p:sp>
        <p:nvSpPr>
          <p:cNvPr id="4" name="Footer Placeholder 3">
            <a:extLst>
              <a:ext uri="{FF2B5EF4-FFF2-40B4-BE49-F238E27FC236}">
                <a16:creationId xmlns:a16="http://schemas.microsoft.com/office/drawing/2014/main" id="{0B9AD1C8-12BC-7643-8934-5D5ED5A99D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6B42E7-4C66-734D-A8C1-531DF6B2A609}"/>
              </a:ext>
            </a:extLst>
          </p:cNvPr>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1640281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9149861"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2" y="1825625"/>
            <a:ext cx="9149861" cy="373187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8DA99-1ED3-F944-BC99-F7C71722FEC6}" type="datetimeFigureOut">
              <a:rPr lang="en-US" smtClean="0"/>
              <a:t>2/13/22</a:t>
            </a:fld>
            <a:endParaRPr lang="en-US"/>
          </a:p>
        </p:txBody>
      </p:sp>
      <p:sp>
        <p:nvSpPr>
          <p:cNvPr id="5" name="Footer Placeholder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1"/>
            <a:ext cx="137746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8FAA5A-C444-814B-AFD0-86E9B49918DA}" type="slidenum">
              <a:rPr lang="en-US" smtClean="0"/>
              <a:t>‹#›</a:t>
            </a:fld>
            <a:endParaRPr lang="en-US"/>
          </a:p>
        </p:txBody>
      </p:sp>
      <p:sp>
        <p:nvSpPr>
          <p:cNvPr id="13" name="Rectangle 12">
            <a:extLst>
              <a:ext uri="{FF2B5EF4-FFF2-40B4-BE49-F238E27FC236}">
                <a16:creationId xmlns:a16="http://schemas.microsoft.com/office/drawing/2014/main" id="{67FAC88F-3079-6C41-B97E-AB507D54E544}"/>
              </a:ext>
            </a:extLst>
          </p:cNvPr>
          <p:cNvSpPr/>
          <p:nvPr userDrawn="1"/>
        </p:nvSpPr>
        <p:spPr>
          <a:xfrm>
            <a:off x="10451366" y="0"/>
            <a:ext cx="1740635" cy="6858000"/>
          </a:xfrm>
          <a:prstGeom prst="rect">
            <a:avLst/>
          </a:prstGeom>
          <a:solidFill>
            <a:srgbClr val="2E55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B75AAFAF-2663-1B4A-953A-5BDE35D35E62}"/>
              </a:ext>
            </a:extLst>
          </p:cNvPr>
          <p:cNvPicPr>
            <a:picLocks noChangeAspect="1"/>
          </p:cNvPicPr>
          <p:nvPr userDrawn="1"/>
        </p:nvPicPr>
        <p:blipFill>
          <a:blip r:embed="rId17"/>
          <a:stretch>
            <a:fillRect/>
          </a:stretch>
        </p:blipFill>
        <p:spPr>
          <a:xfrm>
            <a:off x="10800250" y="5441186"/>
            <a:ext cx="1042868" cy="1042868"/>
          </a:xfrm>
          <a:prstGeom prst="rect">
            <a:avLst/>
          </a:prstGeom>
        </p:spPr>
      </p:pic>
      <p:pic>
        <p:nvPicPr>
          <p:cNvPr id="11" name="Picture 10">
            <a:extLst>
              <a:ext uri="{FF2B5EF4-FFF2-40B4-BE49-F238E27FC236}">
                <a16:creationId xmlns:a16="http://schemas.microsoft.com/office/drawing/2014/main" id="{FFB23865-6494-B24C-9CC9-3A7021DFC7AC}"/>
              </a:ext>
            </a:extLst>
          </p:cNvPr>
          <p:cNvPicPr>
            <a:picLocks noChangeAspect="1"/>
          </p:cNvPicPr>
          <p:nvPr userDrawn="1"/>
        </p:nvPicPr>
        <p:blipFill>
          <a:blip r:embed="rId18"/>
          <a:stretch>
            <a:fillRect/>
          </a:stretch>
        </p:blipFill>
        <p:spPr>
          <a:xfrm>
            <a:off x="736820" y="5557504"/>
            <a:ext cx="2533506" cy="981409"/>
          </a:xfrm>
          <a:prstGeom prst="rect">
            <a:avLst/>
          </a:prstGeom>
        </p:spPr>
      </p:pic>
    </p:spTree>
    <p:extLst>
      <p:ext uri="{BB962C8B-B14F-4D97-AF65-F5344CB8AC3E}">
        <p14:creationId xmlns:p14="http://schemas.microsoft.com/office/powerpoint/2010/main" val="1032590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86" r:id="rId8"/>
    <p:sldLayoutId id="2147483673" r:id="rId9"/>
    <p:sldLayoutId id="2147483656" r:id="rId10"/>
    <p:sldLayoutId id="2147483657" r:id="rId11"/>
    <p:sldLayoutId id="2147483658" r:id="rId12"/>
    <p:sldLayoutId id="2147483659" r:id="rId13"/>
    <p:sldLayoutId id="2147483660" r:id="rId14"/>
    <p:sldLayoutId id="2147483711" r:id="rId15"/>
  </p:sldLayoutIdLst>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477CCE-9ACF-2B42-972F-B6BAA82E4432}"/>
              </a:ext>
            </a:extLst>
          </p:cNvPr>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7F3CEB-5F0E-3743-B359-A151A0B7399A}"/>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1380B9-1CBD-604B-9765-CECD92450972}"/>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310822-BCC8-5A4D-A955-5FEFCF9C0175}" type="datetimeFigureOut">
              <a:rPr lang="en-US" smtClean="0"/>
              <a:t>2/13/22</a:t>
            </a:fld>
            <a:endParaRPr lang="en-US"/>
          </a:p>
        </p:txBody>
      </p:sp>
      <p:sp>
        <p:nvSpPr>
          <p:cNvPr id="5" name="Footer Placeholder 4">
            <a:extLst>
              <a:ext uri="{FF2B5EF4-FFF2-40B4-BE49-F238E27FC236}">
                <a16:creationId xmlns:a16="http://schemas.microsoft.com/office/drawing/2014/main" id="{28252099-0FA9-7A43-BFD5-434EC5962B62}"/>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DA5657-28CB-1A43-8485-2F6ACE20AFF1}"/>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82AD95-8F2E-3E4A-8418-713CE1B35CB2}" type="slidenum">
              <a:rPr lang="en-US" smtClean="0"/>
              <a:t>‹#›</a:t>
            </a:fld>
            <a:endParaRPr lang="en-US"/>
          </a:p>
        </p:txBody>
      </p:sp>
    </p:spTree>
    <p:extLst>
      <p:ext uri="{BB962C8B-B14F-4D97-AF65-F5344CB8AC3E}">
        <p14:creationId xmlns:p14="http://schemas.microsoft.com/office/powerpoint/2010/main" val="309305458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2FE335-DF36-EC49-AEB9-1F17E90F6F20}"/>
              </a:ext>
            </a:extLst>
          </p:cNvPr>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9C8947-963D-5A43-83DE-6AEA3F600547}"/>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3340A-C86D-194E-AA81-2891DF2200EC}"/>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C56663-F467-724F-9C4A-7CBA8A3563E3}" type="datetimeFigureOut">
              <a:rPr lang="en-US" smtClean="0"/>
              <a:t>2/13/22</a:t>
            </a:fld>
            <a:endParaRPr lang="en-US"/>
          </a:p>
        </p:txBody>
      </p:sp>
      <p:sp>
        <p:nvSpPr>
          <p:cNvPr id="5" name="Footer Placeholder 4">
            <a:extLst>
              <a:ext uri="{FF2B5EF4-FFF2-40B4-BE49-F238E27FC236}">
                <a16:creationId xmlns:a16="http://schemas.microsoft.com/office/drawing/2014/main" id="{86989F4A-AF3F-7945-B25B-38FA0354FA80}"/>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3EE52A-4F22-4F49-86EE-7AC85B3CFAB1}"/>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BBED7-DA09-AB4F-934B-FB262E64A154}" type="slidenum">
              <a:rPr lang="en-US" smtClean="0"/>
              <a:t>‹#›</a:t>
            </a:fld>
            <a:endParaRPr lang="en-US"/>
          </a:p>
        </p:txBody>
      </p:sp>
    </p:spTree>
    <p:extLst>
      <p:ext uri="{BB962C8B-B14F-4D97-AF65-F5344CB8AC3E}">
        <p14:creationId xmlns:p14="http://schemas.microsoft.com/office/powerpoint/2010/main" val="391095117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5C23F2-2025-A948-A822-6DF144B15F02}"/>
              </a:ext>
            </a:extLst>
          </p:cNvPr>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1A0F2833-791A-5449-92AD-C8EAF61BB4D3}"/>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34A85A-F517-B84D-9214-7EC82D2BC1FC}" type="datetimeFigureOut">
              <a:rPr lang="en-US" smtClean="0"/>
              <a:t>2/13/22</a:t>
            </a:fld>
            <a:endParaRPr lang="en-US"/>
          </a:p>
        </p:txBody>
      </p:sp>
      <p:sp>
        <p:nvSpPr>
          <p:cNvPr id="5" name="Footer Placeholder 4">
            <a:extLst>
              <a:ext uri="{FF2B5EF4-FFF2-40B4-BE49-F238E27FC236}">
                <a16:creationId xmlns:a16="http://schemas.microsoft.com/office/drawing/2014/main" id="{0FE07BAE-4438-9347-900A-30D5B7185B85}"/>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2726F4-93B9-9446-8A73-FC80042A3312}"/>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48D0EC-F8CB-074B-BC4C-8EBF90199937}" type="slidenum">
              <a:rPr lang="en-US" smtClean="0"/>
              <a:t>‹#›</a:t>
            </a:fld>
            <a:endParaRPr lang="en-US"/>
          </a:p>
        </p:txBody>
      </p:sp>
      <p:sp>
        <p:nvSpPr>
          <p:cNvPr id="7" name="Text Placeholder 6">
            <a:extLst>
              <a:ext uri="{FF2B5EF4-FFF2-40B4-BE49-F238E27FC236}">
                <a16:creationId xmlns:a16="http://schemas.microsoft.com/office/drawing/2014/main" id="{CA7BE19C-4919-1944-BC61-CC284F92EB81}"/>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37523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0065B8-E642-2C45-BEC2-BA06987F4620}"/>
              </a:ext>
            </a:extLst>
          </p:cNvPr>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7E7E25-6EC5-B14A-8805-206FBEEB1DD9}"/>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C329F1-DD7D-934E-8EF4-0A2C3FCFD3F7}"/>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1076E-769D-994D-AD12-AED9E0FB0F75}" type="datetimeFigureOut">
              <a:rPr lang="en-US" smtClean="0"/>
              <a:t>2/13/22</a:t>
            </a:fld>
            <a:endParaRPr lang="en-US"/>
          </a:p>
        </p:txBody>
      </p:sp>
      <p:sp>
        <p:nvSpPr>
          <p:cNvPr id="5" name="Footer Placeholder 4">
            <a:extLst>
              <a:ext uri="{FF2B5EF4-FFF2-40B4-BE49-F238E27FC236}">
                <a16:creationId xmlns:a16="http://schemas.microsoft.com/office/drawing/2014/main" id="{452D288B-85DB-3249-BFAB-8630C92CECAE}"/>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272F85-E71C-8B4E-A8FC-E4236B4274F2}"/>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F9E08D-064C-0A4F-8FFD-E8BE5DD9573B}" type="slidenum">
              <a:rPr lang="en-US" smtClean="0"/>
              <a:t>‹#›</a:t>
            </a:fld>
            <a:endParaRPr lang="en-US"/>
          </a:p>
        </p:txBody>
      </p:sp>
    </p:spTree>
    <p:extLst>
      <p:ext uri="{BB962C8B-B14F-4D97-AF65-F5344CB8AC3E}">
        <p14:creationId xmlns:p14="http://schemas.microsoft.com/office/powerpoint/2010/main" val="38419109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21E43-5B3F-5840-8558-4958D1EF85B6}"/>
              </a:ext>
            </a:extLst>
          </p:cNvPr>
          <p:cNvSpPr>
            <a:spLocks noGrp="1"/>
          </p:cNvSpPr>
          <p:nvPr>
            <p:ph type="title"/>
          </p:nvPr>
        </p:nvSpPr>
        <p:spPr>
          <a:xfrm>
            <a:off x="983673" y="1321356"/>
            <a:ext cx="8811492" cy="618279"/>
          </a:xfrm>
        </p:spPr>
        <p:txBody>
          <a:bodyPr>
            <a:normAutofit fontScale="90000"/>
          </a:bodyPr>
          <a:lstStyle/>
          <a:p>
            <a:pPr algn="ctr"/>
            <a:br>
              <a:rPr lang="en-US" b="1" dirty="0"/>
            </a:br>
            <a:br>
              <a:rPr lang="en-US" b="1" dirty="0"/>
            </a:br>
            <a:br>
              <a:rPr lang="en-US" b="1" dirty="0"/>
            </a:br>
            <a:br>
              <a:rPr lang="en-US" b="1" dirty="0"/>
            </a:br>
            <a:br>
              <a:rPr lang="en-US" b="1" dirty="0"/>
            </a:br>
            <a:r>
              <a:rPr lang="ru-RU" sz="7300" b="1" dirty="0"/>
              <a:t>Число Зверя</a:t>
            </a:r>
            <a:r>
              <a:rPr lang="en-US" sz="7300" b="1" dirty="0"/>
              <a:t> 666 </a:t>
            </a:r>
          </a:p>
        </p:txBody>
      </p:sp>
      <p:sp>
        <p:nvSpPr>
          <p:cNvPr id="3" name="TextBox 2">
            <a:extLst>
              <a:ext uri="{FF2B5EF4-FFF2-40B4-BE49-F238E27FC236}">
                <a16:creationId xmlns:a16="http://schemas.microsoft.com/office/drawing/2014/main" id="{EF458C74-76C3-B04F-97B7-9F1EECB06282}"/>
              </a:ext>
            </a:extLst>
          </p:cNvPr>
          <p:cNvSpPr txBox="1"/>
          <p:nvPr/>
        </p:nvSpPr>
        <p:spPr>
          <a:xfrm>
            <a:off x="4031673" y="4322867"/>
            <a:ext cx="2064328" cy="923330"/>
          </a:xfrm>
          <a:prstGeom prst="rect">
            <a:avLst/>
          </a:prstGeom>
          <a:noFill/>
        </p:spPr>
        <p:txBody>
          <a:bodyPr wrap="square" rtlCol="0">
            <a:spAutoFit/>
          </a:bodyPr>
          <a:lstStyle/>
          <a:p>
            <a:r>
              <a:rPr lang="en-US" b="1" dirty="0"/>
              <a:t>        </a:t>
            </a:r>
          </a:p>
          <a:p>
            <a:endParaRPr lang="en-US" b="1" dirty="0"/>
          </a:p>
          <a:p>
            <a:r>
              <a:rPr lang="en-US" b="1" dirty="0"/>
              <a:t> by Artur Stele</a:t>
            </a:r>
            <a:endParaRPr lang="en-US" dirty="0"/>
          </a:p>
        </p:txBody>
      </p:sp>
    </p:spTree>
    <p:extLst>
      <p:ext uri="{BB962C8B-B14F-4D97-AF65-F5344CB8AC3E}">
        <p14:creationId xmlns:p14="http://schemas.microsoft.com/office/powerpoint/2010/main" val="2175815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21E43-5B3F-5840-8558-4958D1EF85B6}"/>
              </a:ext>
            </a:extLst>
          </p:cNvPr>
          <p:cNvSpPr>
            <a:spLocks noGrp="1"/>
          </p:cNvSpPr>
          <p:nvPr>
            <p:ph type="title"/>
          </p:nvPr>
        </p:nvSpPr>
        <p:spPr>
          <a:xfrm>
            <a:off x="983673" y="1321356"/>
            <a:ext cx="8811492" cy="618279"/>
          </a:xfrm>
        </p:spPr>
        <p:txBody>
          <a:bodyPr>
            <a:normAutofit fontScale="90000"/>
          </a:bodyPr>
          <a:lstStyle/>
          <a:p>
            <a:pPr algn="ctr"/>
            <a:br>
              <a:rPr lang="en-US" b="1" dirty="0"/>
            </a:br>
            <a:br>
              <a:rPr lang="en-US" b="1" dirty="0"/>
            </a:br>
            <a:br>
              <a:rPr lang="en-US" b="1" dirty="0"/>
            </a:br>
            <a:br>
              <a:rPr lang="en-US" b="1" dirty="0"/>
            </a:br>
            <a:br>
              <a:rPr lang="en-US" b="1" dirty="0"/>
            </a:br>
            <a:endParaRPr lang="en-US" sz="7300" b="1" dirty="0"/>
          </a:p>
        </p:txBody>
      </p:sp>
      <p:sp>
        <p:nvSpPr>
          <p:cNvPr id="4" name="TextBox 3">
            <a:extLst>
              <a:ext uri="{FF2B5EF4-FFF2-40B4-BE49-F238E27FC236}">
                <a16:creationId xmlns:a16="http://schemas.microsoft.com/office/drawing/2014/main" id="{BFAD64F6-7E91-9846-801B-D4D657FD6F78}"/>
              </a:ext>
            </a:extLst>
          </p:cNvPr>
          <p:cNvSpPr txBox="1"/>
          <p:nvPr/>
        </p:nvSpPr>
        <p:spPr>
          <a:xfrm>
            <a:off x="983673" y="526473"/>
            <a:ext cx="8936182" cy="584775"/>
          </a:xfrm>
          <a:prstGeom prst="rect">
            <a:avLst/>
          </a:prstGeom>
          <a:noFill/>
        </p:spPr>
        <p:txBody>
          <a:bodyPr wrap="square" rtlCol="0">
            <a:spAutoFit/>
          </a:bodyPr>
          <a:lstStyle/>
          <a:p>
            <a:pPr algn="ctr"/>
            <a:r>
              <a:rPr lang="ru-RU" sz="3200" b="1" u="sng" dirty="0"/>
              <a:t>Попытка имитировать Христа. Подделка.</a:t>
            </a:r>
            <a:endParaRPr lang="en-US" sz="4000" b="1" u="sng" dirty="0"/>
          </a:p>
        </p:txBody>
      </p:sp>
      <p:sp>
        <p:nvSpPr>
          <p:cNvPr id="5" name="TextBox 4">
            <a:extLst>
              <a:ext uri="{FF2B5EF4-FFF2-40B4-BE49-F238E27FC236}">
                <a16:creationId xmlns:a16="http://schemas.microsoft.com/office/drawing/2014/main" id="{1B9914C7-52A6-694A-9069-4599573F2C42}"/>
              </a:ext>
            </a:extLst>
          </p:cNvPr>
          <p:cNvSpPr txBox="1"/>
          <p:nvPr/>
        </p:nvSpPr>
        <p:spPr>
          <a:xfrm>
            <a:off x="1122218" y="1814945"/>
            <a:ext cx="8936183" cy="1231106"/>
          </a:xfrm>
          <a:prstGeom prst="rect">
            <a:avLst/>
          </a:prstGeom>
          <a:noFill/>
        </p:spPr>
        <p:txBody>
          <a:bodyPr wrap="square" rtlCol="0">
            <a:spAutoFit/>
          </a:bodyPr>
          <a:lstStyle/>
          <a:p>
            <a:r>
              <a:rPr lang="en-US" sz="2800" b="1" dirty="0"/>
              <a:t>“…</a:t>
            </a:r>
            <a:r>
              <a:rPr lang="ru-RU" sz="2800" b="1" dirty="0"/>
              <a:t>но эта смертельная рана </a:t>
            </a:r>
            <a:r>
              <a:rPr lang="ru-RU" sz="2800" b="1" dirty="0" err="1"/>
              <a:t>исцелела</a:t>
            </a:r>
            <a:r>
              <a:rPr lang="ru-RU" sz="2800" b="1" dirty="0"/>
              <a:t>»</a:t>
            </a:r>
          </a:p>
          <a:p>
            <a:r>
              <a:rPr lang="ru-RU" sz="2800" b="1" dirty="0"/>
              <a:t> </a:t>
            </a:r>
            <a:r>
              <a:rPr lang="en-US" sz="2800" b="1" dirty="0"/>
              <a:t> – </a:t>
            </a:r>
            <a:r>
              <a:rPr lang="ru-RU" sz="2800" b="1" dirty="0"/>
              <a:t>Воскресение</a:t>
            </a:r>
            <a:r>
              <a:rPr lang="en-US" sz="2800" b="1" dirty="0"/>
              <a:t>?</a:t>
            </a:r>
          </a:p>
          <a:p>
            <a:r>
              <a:rPr lang="en-US" dirty="0"/>
              <a:t>                                       </a:t>
            </a:r>
            <a:r>
              <a:rPr lang="ru-RU" dirty="0"/>
              <a:t>                                           </a:t>
            </a:r>
            <a:r>
              <a:rPr lang="ru-RU" dirty="0" err="1"/>
              <a:t>Откр</a:t>
            </a:r>
            <a:r>
              <a:rPr lang="en-US" dirty="0"/>
              <a:t> 13:3</a:t>
            </a:r>
          </a:p>
        </p:txBody>
      </p:sp>
      <p:sp>
        <p:nvSpPr>
          <p:cNvPr id="6" name="TextBox 5">
            <a:extLst>
              <a:ext uri="{FF2B5EF4-FFF2-40B4-BE49-F238E27FC236}">
                <a16:creationId xmlns:a16="http://schemas.microsoft.com/office/drawing/2014/main" id="{995D1EC2-E225-3047-B3A3-F1B66150DF37}"/>
              </a:ext>
            </a:extLst>
          </p:cNvPr>
          <p:cNvSpPr txBox="1"/>
          <p:nvPr/>
        </p:nvSpPr>
        <p:spPr>
          <a:xfrm>
            <a:off x="1205345" y="3429000"/>
            <a:ext cx="8936183" cy="2800767"/>
          </a:xfrm>
          <a:prstGeom prst="rect">
            <a:avLst/>
          </a:prstGeom>
          <a:noFill/>
        </p:spPr>
        <p:txBody>
          <a:bodyPr wrap="square" rtlCol="0">
            <a:spAutoFit/>
          </a:bodyPr>
          <a:lstStyle/>
          <a:p>
            <a:r>
              <a:rPr lang="en-US" sz="2800" b="1" dirty="0"/>
              <a:t>“…</a:t>
            </a:r>
            <a:r>
              <a:rPr lang="ru-RU" sz="2800" b="1" dirty="0"/>
              <a:t>и поклонились зверю, говоря: кто подобен зверю сему?»</a:t>
            </a:r>
          </a:p>
          <a:p>
            <a:r>
              <a:rPr lang="ru-RU" dirty="0"/>
              <a:t> </a:t>
            </a:r>
            <a:r>
              <a:rPr lang="en-US" dirty="0"/>
              <a:t>                                     </a:t>
            </a:r>
            <a:r>
              <a:rPr lang="ru-RU" dirty="0"/>
              <a:t>                                         </a:t>
            </a:r>
            <a:r>
              <a:rPr lang="en-US" dirty="0"/>
              <a:t>  </a:t>
            </a:r>
            <a:r>
              <a:rPr lang="ru-RU" dirty="0" err="1"/>
              <a:t>Откр</a:t>
            </a:r>
            <a:r>
              <a:rPr lang="en-US" dirty="0"/>
              <a:t> 13:4</a:t>
            </a:r>
          </a:p>
          <a:p>
            <a:r>
              <a:rPr lang="en-US" sz="2800" dirty="0"/>
              <a:t>“</a:t>
            </a:r>
            <a:r>
              <a:rPr lang="ru-RU" sz="2800" dirty="0"/>
              <a:t>И произошла на небе война: Михаил и Ангелы его воевали против дракона…»</a:t>
            </a:r>
          </a:p>
          <a:p>
            <a:r>
              <a:rPr lang="ru-RU" dirty="0"/>
              <a:t> </a:t>
            </a:r>
            <a:r>
              <a:rPr lang="en-US" dirty="0"/>
              <a:t>                                       </a:t>
            </a:r>
            <a:r>
              <a:rPr lang="ru-RU" dirty="0"/>
              <a:t>                                        </a:t>
            </a:r>
            <a:r>
              <a:rPr lang="en-US" dirty="0"/>
              <a:t> </a:t>
            </a:r>
            <a:r>
              <a:rPr lang="ru-RU" dirty="0" err="1"/>
              <a:t>Откр</a:t>
            </a:r>
            <a:r>
              <a:rPr lang="en-US" dirty="0"/>
              <a:t> 12:7</a:t>
            </a:r>
          </a:p>
          <a:p>
            <a:r>
              <a:rPr lang="en-US" dirty="0"/>
              <a:t>                             </a:t>
            </a:r>
            <a:r>
              <a:rPr lang="en-US" sz="2800" b="1" dirty="0"/>
              <a:t>M</a:t>
            </a:r>
            <a:r>
              <a:rPr lang="ru-RU" sz="2800" b="1" dirty="0" err="1"/>
              <a:t>ихаил</a:t>
            </a:r>
            <a:r>
              <a:rPr lang="ru-RU" sz="2800" b="1" dirty="0"/>
              <a:t> </a:t>
            </a:r>
            <a:r>
              <a:rPr lang="en-US" sz="2800" b="1" dirty="0"/>
              <a:t>– </a:t>
            </a:r>
            <a:r>
              <a:rPr lang="ru-RU" sz="2800" b="1" dirty="0"/>
              <a:t>Кто подобен Богу</a:t>
            </a:r>
            <a:r>
              <a:rPr lang="en-US" sz="2800" b="1" dirty="0"/>
              <a:t>?</a:t>
            </a:r>
          </a:p>
        </p:txBody>
      </p:sp>
    </p:spTree>
    <p:extLst>
      <p:ext uri="{BB962C8B-B14F-4D97-AF65-F5344CB8AC3E}">
        <p14:creationId xmlns:p14="http://schemas.microsoft.com/office/powerpoint/2010/main" val="916705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21E43-5B3F-5840-8558-4958D1EF85B6}"/>
              </a:ext>
            </a:extLst>
          </p:cNvPr>
          <p:cNvSpPr>
            <a:spLocks noGrp="1"/>
          </p:cNvSpPr>
          <p:nvPr>
            <p:ph type="title"/>
          </p:nvPr>
        </p:nvSpPr>
        <p:spPr>
          <a:xfrm>
            <a:off x="983673" y="1321356"/>
            <a:ext cx="8811492" cy="618279"/>
          </a:xfrm>
        </p:spPr>
        <p:txBody>
          <a:bodyPr>
            <a:normAutofit fontScale="90000"/>
          </a:bodyPr>
          <a:lstStyle/>
          <a:p>
            <a:pPr algn="ctr"/>
            <a:br>
              <a:rPr lang="en-US" b="1" dirty="0"/>
            </a:br>
            <a:br>
              <a:rPr lang="en-US" b="1" dirty="0"/>
            </a:br>
            <a:br>
              <a:rPr lang="en-US" b="1" dirty="0"/>
            </a:br>
            <a:br>
              <a:rPr lang="en-US" b="1" dirty="0"/>
            </a:br>
            <a:br>
              <a:rPr lang="en-US" b="1" dirty="0"/>
            </a:br>
            <a:endParaRPr lang="en-US" sz="7300" b="1" dirty="0"/>
          </a:p>
        </p:txBody>
      </p:sp>
      <p:sp>
        <p:nvSpPr>
          <p:cNvPr id="4" name="TextBox 3">
            <a:extLst>
              <a:ext uri="{FF2B5EF4-FFF2-40B4-BE49-F238E27FC236}">
                <a16:creationId xmlns:a16="http://schemas.microsoft.com/office/drawing/2014/main" id="{BFAD64F6-7E91-9846-801B-D4D657FD6F78}"/>
              </a:ext>
            </a:extLst>
          </p:cNvPr>
          <p:cNvSpPr txBox="1"/>
          <p:nvPr/>
        </p:nvSpPr>
        <p:spPr>
          <a:xfrm>
            <a:off x="983673" y="526473"/>
            <a:ext cx="8936182" cy="1077218"/>
          </a:xfrm>
          <a:prstGeom prst="rect">
            <a:avLst/>
          </a:prstGeom>
          <a:noFill/>
        </p:spPr>
        <p:txBody>
          <a:bodyPr wrap="square" rtlCol="0">
            <a:spAutoFit/>
          </a:bodyPr>
          <a:lstStyle/>
          <a:p>
            <a:pPr algn="ctr"/>
            <a:r>
              <a:rPr lang="ru-RU" sz="3200" b="1" u="sng" dirty="0"/>
              <a:t>Попытка имитировать Христа. Подделка.</a:t>
            </a:r>
            <a:endParaRPr lang="en-US" sz="4000" b="1" u="sng" dirty="0"/>
          </a:p>
          <a:p>
            <a:pPr algn="ctr"/>
            <a:r>
              <a:rPr lang="en-US" sz="3200" b="1" dirty="0"/>
              <a:t> </a:t>
            </a:r>
            <a:endParaRPr lang="en-US" sz="4000" b="1" dirty="0"/>
          </a:p>
        </p:txBody>
      </p:sp>
      <p:sp>
        <p:nvSpPr>
          <p:cNvPr id="5" name="TextBox 4">
            <a:extLst>
              <a:ext uri="{FF2B5EF4-FFF2-40B4-BE49-F238E27FC236}">
                <a16:creationId xmlns:a16="http://schemas.microsoft.com/office/drawing/2014/main" id="{1B9914C7-52A6-694A-9069-4599573F2C42}"/>
              </a:ext>
            </a:extLst>
          </p:cNvPr>
          <p:cNvSpPr txBox="1"/>
          <p:nvPr/>
        </p:nvSpPr>
        <p:spPr>
          <a:xfrm>
            <a:off x="1246909" y="2341418"/>
            <a:ext cx="8811492" cy="1508105"/>
          </a:xfrm>
          <a:prstGeom prst="rect">
            <a:avLst/>
          </a:prstGeom>
          <a:noFill/>
        </p:spPr>
        <p:txBody>
          <a:bodyPr wrap="square" rtlCol="0">
            <a:spAutoFit/>
          </a:bodyPr>
          <a:lstStyle/>
          <a:p>
            <a:r>
              <a:rPr lang="ru-RU" sz="2800" b="1" dirty="0"/>
              <a:t>«</a:t>
            </a:r>
            <a:r>
              <a:rPr lang="en-US" sz="2800" b="1" dirty="0"/>
              <a:t>…</a:t>
            </a:r>
            <a:r>
              <a:rPr lang="ru-RU" sz="2800" b="1" dirty="0"/>
              <a:t>и дана ему власть действовать сорок два месяца. »</a:t>
            </a:r>
          </a:p>
          <a:p>
            <a:r>
              <a:rPr lang="ru-RU" dirty="0"/>
              <a:t> </a:t>
            </a:r>
            <a:r>
              <a:rPr lang="en-US" dirty="0"/>
              <a:t>                                                                                 </a:t>
            </a:r>
            <a:r>
              <a:rPr lang="ru-RU" dirty="0" err="1"/>
              <a:t>Откр</a:t>
            </a:r>
            <a:r>
              <a:rPr lang="en-US" dirty="0"/>
              <a:t> 13:5</a:t>
            </a:r>
          </a:p>
          <a:p>
            <a:endParaRPr lang="en-US" dirty="0"/>
          </a:p>
          <a:p>
            <a:r>
              <a:rPr lang="ru-RU" sz="2800" b="1" dirty="0"/>
              <a:t>Служение Христа на земле</a:t>
            </a:r>
            <a:r>
              <a:rPr lang="en-US" sz="2800" b="1" dirty="0"/>
              <a:t> = 3 1/2 </a:t>
            </a:r>
            <a:r>
              <a:rPr lang="ru-RU" sz="2800" b="1" dirty="0"/>
              <a:t>года</a:t>
            </a:r>
            <a:r>
              <a:rPr lang="en-US" sz="2800" b="1" dirty="0"/>
              <a:t>=42 </a:t>
            </a:r>
            <a:r>
              <a:rPr lang="ru-RU" sz="2800" b="1" dirty="0"/>
              <a:t>месяца</a:t>
            </a:r>
            <a:endParaRPr lang="en-US" dirty="0"/>
          </a:p>
        </p:txBody>
      </p:sp>
    </p:spTree>
    <p:extLst>
      <p:ext uri="{BB962C8B-B14F-4D97-AF65-F5344CB8AC3E}">
        <p14:creationId xmlns:p14="http://schemas.microsoft.com/office/powerpoint/2010/main" val="1929474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21E43-5B3F-5840-8558-4958D1EF85B6}"/>
              </a:ext>
            </a:extLst>
          </p:cNvPr>
          <p:cNvSpPr>
            <a:spLocks noGrp="1"/>
          </p:cNvSpPr>
          <p:nvPr>
            <p:ph type="title"/>
          </p:nvPr>
        </p:nvSpPr>
        <p:spPr>
          <a:xfrm>
            <a:off x="983673" y="1321356"/>
            <a:ext cx="8811492" cy="618279"/>
          </a:xfrm>
        </p:spPr>
        <p:txBody>
          <a:bodyPr>
            <a:normAutofit fontScale="90000"/>
          </a:bodyPr>
          <a:lstStyle/>
          <a:p>
            <a:pPr algn="ctr"/>
            <a:br>
              <a:rPr lang="en-US" b="1" dirty="0"/>
            </a:br>
            <a:br>
              <a:rPr lang="en-US" b="1" dirty="0"/>
            </a:br>
            <a:br>
              <a:rPr lang="en-US" b="1" dirty="0"/>
            </a:br>
            <a:br>
              <a:rPr lang="en-US" b="1" dirty="0"/>
            </a:br>
            <a:br>
              <a:rPr lang="en-US" b="1" dirty="0"/>
            </a:br>
            <a:endParaRPr lang="en-US" sz="7300" b="1" dirty="0"/>
          </a:p>
        </p:txBody>
      </p:sp>
      <p:sp>
        <p:nvSpPr>
          <p:cNvPr id="4" name="TextBox 3">
            <a:extLst>
              <a:ext uri="{FF2B5EF4-FFF2-40B4-BE49-F238E27FC236}">
                <a16:creationId xmlns:a16="http://schemas.microsoft.com/office/drawing/2014/main" id="{BFAD64F6-7E91-9846-801B-D4D657FD6F78}"/>
              </a:ext>
            </a:extLst>
          </p:cNvPr>
          <p:cNvSpPr txBox="1"/>
          <p:nvPr/>
        </p:nvSpPr>
        <p:spPr>
          <a:xfrm>
            <a:off x="983673" y="526473"/>
            <a:ext cx="8936182" cy="584775"/>
          </a:xfrm>
          <a:prstGeom prst="rect">
            <a:avLst/>
          </a:prstGeom>
          <a:noFill/>
        </p:spPr>
        <p:txBody>
          <a:bodyPr wrap="square" rtlCol="0">
            <a:spAutoFit/>
          </a:bodyPr>
          <a:lstStyle/>
          <a:p>
            <a:pPr algn="ctr"/>
            <a:r>
              <a:rPr lang="ru-RU" sz="3200" b="1" u="sng" dirty="0"/>
              <a:t>Попытка имитировать Христа. Подделка.</a:t>
            </a:r>
            <a:endParaRPr lang="en-US" sz="4000" b="1" u="sng" dirty="0"/>
          </a:p>
        </p:txBody>
      </p:sp>
      <p:sp>
        <p:nvSpPr>
          <p:cNvPr id="5" name="TextBox 4">
            <a:extLst>
              <a:ext uri="{FF2B5EF4-FFF2-40B4-BE49-F238E27FC236}">
                <a16:creationId xmlns:a16="http://schemas.microsoft.com/office/drawing/2014/main" id="{1B9914C7-52A6-694A-9069-4599573F2C42}"/>
              </a:ext>
            </a:extLst>
          </p:cNvPr>
          <p:cNvSpPr txBox="1"/>
          <p:nvPr/>
        </p:nvSpPr>
        <p:spPr>
          <a:xfrm>
            <a:off x="1246909" y="2341418"/>
            <a:ext cx="8811492" cy="3785652"/>
          </a:xfrm>
          <a:prstGeom prst="rect">
            <a:avLst/>
          </a:prstGeom>
          <a:noFill/>
        </p:spPr>
        <p:txBody>
          <a:bodyPr wrap="square" rtlCol="0">
            <a:spAutoFit/>
          </a:bodyPr>
          <a:lstStyle/>
          <a:p>
            <a:r>
              <a:rPr lang="ru-RU" sz="2800" b="1" dirty="0"/>
              <a:t>«</a:t>
            </a:r>
            <a:r>
              <a:rPr lang="en-US" sz="2800" b="1" dirty="0"/>
              <a:t>…</a:t>
            </a:r>
            <a:r>
              <a:rPr lang="ru-RU" sz="2800" b="1" dirty="0"/>
              <a:t>и дана была ему власть над всяким коленом и народом, и языком и племенем.» </a:t>
            </a:r>
          </a:p>
          <a:p>
            <a:r>
              <a:rPr lang="ru-RU" dirty="0"/>
              <a:t> </a:t>
            </a:r>
            <a:r>
              <a:rPr lang="en-US" dirty="0"/>
              <a:t>                                                                                                                             </a:t>
            </a:r>
            <a:r>
              <a:rPr lang="ru-RU" dirty="0" err="1"/>
              <a:t>Откр</a:t>
            </a:r>
            <a:r>
              <a:rPr lang="en-US" dirty="0"/>
              <a:t> 13:7</a:t>
            </a:r>
          </a:p>
          <a:p>
            <a:endParaRPr lang="en-US" dirty="0"/>
          </a:p>
          <a:p>
            <a:r>
              <a:rPr lang="ru-RU" sz="2800" b="1" dirty="0"/>
              <a:t>«И увидел я другого Ангела, летящего по средине неба, который имел вечное Евангелие, чтобы благовествовать живущим на земле и всякому племени и колену, и языку и народу…»</a:t>
            </a:r>
          </a:p>
          <a:p>
            <a:r>
              <a:rPr lang="ru-RU" dirty="0"/>
              <a:t> </a:t>
            </a:r>
            <a:endParaRPr lang="en-US" dirty="0"/>
          </a:p>
          <a:p>
            <a:r>
              <a:rPr lang="en-US" dirty="0"/>
              <a:t>                                                                                                                            </a:t>
            </a:r>
            <a:r>
              <a:rPr lang="ru-RU" dirty="0" err="1"/>
              <a:t>Откр</a:t>
            </a:r>
            <a:r>
              <a:rPr lang="en-US" dirty="0"/>
              <a:t> 14:6</a:t>
            </a:r>
          </a:p>
        </p:txBody>
      </p:sp>
    </p:spTree>
    <p:extLst>
      <p:ext uri="{BB962C8B-B14F-4D97-AF65-F5344CB8AC3E}">
        <p14:creationId xmlns:p14="http://schemas.microsoft.com/office/powerpoint/2010/main" val="719085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D8F1C-CF09-C843-BAD5-366E82DDE0C7}"/>
              </a:ext>
            </a:extLst>
          </p:cNvPr>
          <p:cNvSpPr>
            <a:spLocks noGrp="1"/>
          </p:cNvSpPr>
          <p:nvPr>
            <p:ph type="title"/>
          </p:nvPr>
        </p:nvSpPr>
        <p:spPr>
          <a:xfrm>
            <a:off x="838202" y="365126"/>
            <a:ext cx="9149861" cy="5744729"/>
          </a:xfrm>
        </p:spPr>
        <p:txBody>
          <a:bodyPr>
            <a:normAutofit/>
          </a:bodyPr>
          <a:lstStyle/>
          <a:p>
            <a:pPr algn="ctr"/>
            <a:r>
              <a:rPr lang="ru-RU" b="1" dirty="0"/>
              <a:t>Книги Даниила и Откровения Предоставляют Достаточно Света для Определения Зверя</a:t>
            </a:r>
            <a:r>
              <a:rPr lang="en-US" b="1" dirty="0"/>
              <a:t> </a:t>
            </a:r>
          </a:p>
        </p:txBody>
      </p:sp>
    </p:spTree>
    <p:extLst>
      <p:ext uri="{BB962C8B-B14F-4D97-AF65-F5344CB8AC3E}">
        <p14:creationId xmlns:p14="http://schemas.microsoft.com/office/powerpoint/2010/main" val="815692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A254EF-237D-A345-8300-2D9A921513E0}"/>
              </a:ext>
            </a:extLst>
          </p:cNvPr>
          <p:cNvSpPr txBox="1"/>
          <p:nvPr/>
        </p:nvSpPr>
        <p:spPr>
          <a:xfrm>
            <a:off x="263236" y="180110"/>
            <a:ext cx="10072256" cy="1754326"/>
          </a:xfrm>
          <a:prstGeom prst="rect">
            <a:avLst/>
          </a:prstGeom>
          <a:noFill/>
        </p:spPr>
        <p:txBody>
          <a:bodyPr wrap="square" rtlCol="0">
            <a:spAutoFit/>
          </a:bodyPr>
          <a:lstStyle/>
          <a:p>
            <a:pPr algn="ctr"/>
            <a:r>
              <a:rPr lang="ru-RU" sz="5400" b="1" dirty="0"/>
              <a:t>Печать зверя это попытка подделать печать Божью</a:t>
            </a:r>
            <a:endParaRPr lang="en-US" sz="5400" b="1" dirty="0"/>
          </a:p>
        </p:txBody>
      </p:sp>
      <p:pic>
        <p:nvPicPr>
          <p:cNvPr id="6" name="Picture 1" descr="W-23-082b-HD.jpg">
            <a:extLst>
              <a:ext uri="{FF2B5EF4-FFF2-40B4-BE49-F238E27FC236}">
                <a16:creationId xmlns:a16="http://schemas.microsoft.com/office/drawing/2014/main" id="{A492427D-A4AE-674D-AF9F-6D6BF733134F}"/>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86809" y="2955851"/>
            <a:ext cx="8995144" cy="342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1901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D7ED8A-4EF4-174B-923B-0E31BE6D4392}"/>
              </a:ext>
            </a:extLst>
          </p:cNvPr>
          <p:cNvSpPr txBox="1"/>
          <p:nvPr/>
        </p:nvSpPr>
        <p:spPr>
          <a:xfrm>
            <a:off x="1" y="2469572"/>
            <a:ext cx="11388436" cy="2585323"/>
          </a:xfrm>
          <a:prstGeom prst="rect">
            <a:avLst/>
          </a:prstGeom>
          <a:noFill/>
        </p:spPr>
        <p:txBody>
          <a:bodyPr wrap="square" rtlCol="0">
            <a:spAutoFit/>
          </a:bodyPr>
          <a:lstStyle/>
          <a:p>
            <a:pPr algn="ctr"/>
            <a:r>
              <a:rPr lang="en-US" sz="9600" dirty="0"/>
              <a:t>666 – </a:t>
            </a:r>
            <a:r>
              <a:rPr lang="ru-RU" sz="6000" dirty="0"/>
              <a:t>Один из дополнительных индикаторов</a:t>
            </a:r>
            <a:endParaRPr lang="en-US" sz="6000" dirty="0"/>
          </a:p>
        </p:txBody>
      </p:sp>
      <p:pic>
        <p:nvPicPr>
          <p:cNvPr id="4" name="Picture 1" descr="W-23-001-HD.jpg">
            <a:extLst>
              <a:ext uri="{FF2B5EF4-FFF2-40B4-BE49-F238E27FC236}">
                <a16:creationId xmlns:a16="http://schemas.microsoft.com/office/drawing/2014/main" id="{A686C7AF-F169-0045-86C8-A9F056114D25}"/>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278581" y="457198"/>
            <a:ext cx="3255819" cy="201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3271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DFF5C3-120E-AF42-956C-1039376B460A}"/>
              </a:ext>
            </a:extLst>
          </p:cNvPr>
          <p:cNvSpPr>
            <a:spLocks noGrp="1"/>
          </p:cNvSpPr>
          <p:nvPr>
            <p:ph type="title"/>
          </p:nvPr>
        </p:nvSpPr>
        <p:spPr/>
        <p:txBody>
          <a:bodyPr/>
          <a:lstStyle/>
          <a:p>
            <a:endParaRPr lang="en-US" dirty="0"/>
          </a:p>
        </p:txBody>
      </p:sp>
      <p:pic>
        <p:nvPicPr>
          <p:cNvPr id="5" name="Picture 1" descr="W-23-075b-HD.jpg">
            <a:extLst>
              <a:ext uri="{FF2B5EF4-FFF2-40B4-BE49-F238E27FC236}">
                <a16:creationId xmlns:a16="http://schemas.microsoft.com/office/drawing/2014/main" id="{3ABAC884-F967-8D42-BCB0-7635212A12DA}"/>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441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066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6ACE-09C4-2547-8E82-8586D866E2EF}"/>
              </a:ext>
            </a:extLst>
          </p:cNvPr>
          <p:cNvSpPr>
            <a:spLocks noGrp="1"/>
          </p:cNvSpPr>
          <p:nvPr>
            <p:ph type="title"/>
          </p:nvPr>
        </p:nvSpPr>
        <p:spPr>
          <a:xfrm>
            <a:off x="193964" y="365126"/>
            <a:ext cx="9864436" cy="4650219"/>
          </a:xfrm>
        </p:spPr>
        <p:txBody>
          <a:bodyPr>
            <a:normAutofit/>
          </a:bodyPr>
          <a:lstStyle/>
          <a:p>
            <a:pPr algn="ctr"/>
            <a:r>
              <a:rPr lang="ru-RU" sz="6600" b="1" u="sng" dirty="0"/>
              <a:t>Является ли </a:t>
            </a:r>
            <a:r>
              <a:rPr lang="en-US" sz="6600" b="1" u="sng" dirty="0"/>
              <a:t>666 </a:t>
            </a:r>
            <a:r>
              <a:rPr lang="ru-RU" sz="6600" b="1" u="sng" dirty="0"/>
              <a:t>числом Имени зверя?</a:t>
            </a:r>
            <a:endParaRPr lang="en-US" sz="6600" dirty="0">
              <a:latin typeface="+mn-lt"/>
            </a:endParaRPr>
          </a:p>
        </p:txBody>
      </p:sp>
    </p:spTree>
    <p:extLst>
      <p:ext uri="{BB962C8B-B14F-4D97-AF65-F5344CB8AC3E}">
        <p14:creationId xmlns:p14="http://schemas.microsoft.com/office/powerpoint/2010/main" val="2336948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AFC0DD-14E2-0B42-A97C-EB14BD82E1BF}"/>
              </a:ext>
            </a:extLst>
          </p:cNvPr>
          <p:cNvSpPr>
            <a:spLocks noGrp="1"/>
          </p:cNvSpPr>
          <p:nvPr>
            <p:ph type="title"/>
          </p:nvPr>
        </p:nvSpPr>
        <p:spPr>
          <a:xfrm>
            <a:off x="387926" y="365126"/>
            <a:ext cx="9933709" cy="5675456"/>
          </a:xfrm>
        </p:spPr>
        <p:txBody>
          <a:bodyPr>
            <a:normAutofit fontScale="90000"/>
          </a:bodyPr>
          <a:lstStyle/>
          <a:p>
            <a:r>
              <a:rPr lang="el-GR" dirty="0" err="1"/>
              <a:t>Ὧδε</a:t>
            </a:r>
            <a:r>
              <a:rPr lang="el-GR" dirty="0"/>
              <a:t> </a:t>
            </a:r>
            <a:r>
              <a:rPr lang="el-GR" dirty="0" err="1"/>
              <a:t>ἡ</a:t>
            </a:r>
            <a:r>
              <a:rPr lang="el-GR" dirty="0"/>
              <a:t> σοφία </a:t>
            </a:r>
            <a:r>
              <a:rPr lang="el-GR" dirty="0" err="1"/>
              <a:t>ἐστίν</a:t>
            </a:r>
            <a:r>
              <a:rPr lang="en-US" dirty="0"/>
              <a:t> </a:t>
            </a:r>
            <a:r>
              <a:rPr lang="el-GR" dirty="0" err="1"/>
              <a:t>ὁ</a:t>
            </a:r>
            <a:r>
              <a:rPr lang="el-GR" dirty="0"/>
              <a:t> </a:t>
            </a:r>
            <a:r>
              <a:rPr lang="el-GR" dirty="0" err="1"/>
              <a:t>ἔχων</a:t>
            </a:r>
            <a:r>
              <a:rPr lang="el-GR" dirty="0"/>
              <a:t> </a:t>
            </a:r>
            <a:r>
              <a:rPr lang="el-GR" dirty="0" err="1"/>
              <a:t>νοῦν</a:t>
            </a:r>
            <a:r>
              <a:rPr lang="el-GR" dirty="0"/>
              <a:t> </a:t>
            </a:r>
            <a:r>
              <a:rPr lang="el-GR" b="1" u="sng" dirty="0"/>
              <a:t>ψηφισάτω</a:t>
            </a:r>
            <a:r>
              <a:rPr lang="el-GR" dirty="0"/>
              <a:t> </a:t>
            </a:r>
            <a:r>
              <a:rPr lang="el-GR" dirty="0" err="1"/>
              <a:t>τὸν</a:t>
            </a:r>
            <a:r>
              <a:rPr lang="el-GR" dirty="0"/>
              <a:t> </a:t>
            </a:r>
            <a:r>
              <a:rPr lang="el-GR" dirty="0" err="1"/>
              <a:t>ἀριθμὸν</a:t>
            </a:r>
            <a:r>
              <a:rPr lang="el-GR" dirty="0"/>
              <a:t> </a:t>
            </a:r>
            <a:r>
              <a:rPr lang="el-GR" dirty="0" err="1"/>
              <a:t>τοῦ</a:t>
            </a:r>
            <a:r>
              <a:rPr lang="el-GR" dirty="0"/>
              <a:t> θηρίου </a:t>
            </a:r>
            <a:r>
              <a:rPr lang="el-GR" dirty="0" err="1"/>
              <a:t>ἀριθμὸς</a:t>
            </a:r>
            <a:r>
              <a:rPr lang="el-GR" dirty="0"/>
              <a:t> </a:t>
            </a:r>
            <a:r>
              <a:rPr lang="el-GR" dirty="0" err="1"/>
              <a:t>γὰρ</a:t>
            </a:r>
            <a:r>
              <a:rPr lang="el-GR" dirty="0"/>
              <a:t> </a:t>
            </a:r>
            <a:r>
              <a:rPr lang="el-GR" dirty="0" err="1"/>
              <a:t>ἀνθρώπου</a:t>
            </a:r>
            <a:r>
              <a:rPr lang="el-GR" dirty="0"/>
              <a:t> </a:t>
            </a:r>
            <a:r>
              <a:rPr lang="el-GR" dirty="0" err="1"/>
              <a:t>ἐστίν</a:t>
            </a:r>
            <a:r>
              <a:rPr lang="el-GR" dirty="0"/>
              <a:t> </a:t>
            </a:r>
            <a:r>
              <a:rPr lang="el-GR" dirty="0" err="1"/>
              <a:t>καὶ</a:t>
            </a:r>
            <a:r>
              <a:rPr lang="el-GR" dirty="0"/>
              <a:t> </a:t>
            </a:r>
            <a:r>
              <a:rPr lang="el-GR" dirty="0" err="1"/>
              <a:t>ὁ</a:t>
            </a:r>
            <a:r>
              <a:rPr lang="el-GR" dirty="0"/>
              <a:t> </a:t>
            </a:r>
            <a:r>
              <a:rPr lang="el-GR" dirty="0" err="1"/>
              <a:t>ἀριθμὸς</a:t>
            </a:r>
            <a:r>
              <a:rPr lang="el-GR" dirty="0"/>
              <a:t> </a:t>
            </a:r>
            <a:r>
              <a:rPr lang="el-GR" dirty="0" err="1"/>
              <a:t>αὐτοῦ</a:t>
            </a:r>
            <a:r>
              <a:rPr lang="en-US" dirty="0"/>
              <a:t> </a:t>
            </a:r>
            <a:r>
              <a:rPr lang="el-GR" b="1" u="sng" dirty="0"/>
              <a:t>ἑξακόσιοι </a:t>
            </a:r>
            <a:r>
              <a:rPr lang="el-GR" b="1" u="sng" dirty="0" err="1"/>
              <a:t>ἑξήκοντα</a:t>
            </a:r>
            <a:r>
              <a:rPr lang="el-GR" b="1" u="sng" dirty="0"/>
              <a:t> ἕξ </a:t>
            </a:r>
            <a:br>
              <a:rPr lang="el-GR" dirty="0"/>
            </a:br>
            <a:r>
              <a:rPr lang="el-GR" dirty="0"/>
              <a:t> </a:t>
            </a:r>
            <a:br>
              <a:rPr lang="en-US" dirty="0"/>
            </a:br>
            <a:r>
              <a:rPr lang="en-US" dirty="0"/>
              <a:t>“</a:t>
            </a:r>
            <a:r>
              <a:rPr lang="ru-RU" dirty="0"/>
              <a:t>Здесь мудрость. Кто имеет ум, тот сочти число зверя, ибо это число человеческое; число его шестьсот шестьдесят шесть.</a:t>
            </a:r>
            <a:r>
              <a:rPr lang="en-US" dirty="0"/>
              <a:t>”</a:t>
            </a:r>
            <a:r>
              <a:rPr lang="ru-RU" dirty="0"/>
              <a:t> </a:t>
            </a:r>
            <a:br>
              <a:rPr lang="ru-RU" dirty="0"/>
            </a:br>
            <a:r>
              <a:rPr lang="ru-RU" dirty="0"/>
              <a:t> </a:t>
            </a:r>
            <a:r>
              <a:rPr lang="en-US" dirty="0"/>
              <a:t>                                 </a:t>
            </a:r>
            <a:r>
              <a:rPr lang="ru-RU" sz="2700" dirty="0" err="1"/>
              <a:t>Откр</a:t>
            </a:r>
            <a:r>
              <a:rPr lang="en-US" sz="2700" dirty="0"/>
              <a:t> 13:18</a:t>
            </a:r>
            <a:br>
              <a:rPr lang="en-US" dirty="0"/>
            </a:br>
            <a:r>
              <a:rPr lang="en-US" dirty="0"/>
              <a:t> </a:t>
            </a:r>
          </a:p>
        </p:txBody>
      </p:sp>
    </p:spTree>
    <p:extLst>
      <p:ext uri="{BB962C8B-B14F-4D97-AF65-F5344CB8AC3E}">
        <p14:creationId xmlns:p14="http://schemas.microsoft.com/office/powerpoint/2010/main" val="1761594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1ED634-F9BF-394E-AAF8-B0F560ED489B}"/>
              </a:ext>
            </a:extLst>
          </p:cNvPr>
          <p:cNvSpPr txBox="1"/>
          <p:nvPr/>
        </p:nvSpPr>
        <p:spPr>
          <a:xfrm>
            <a:off x="263236" y="263237"/>
            <a:ext cx="9019310" cy="5724644"/>
          </a:xfrm>
          <a:prstGeom prst="rect">
            <a:avLst/>
          </a:prstGeom>
          <a:noFill/>
        </p:spPr>
        <p:txBody>
          <a:bodyPr wrap="square" rtlCol="0">
            <a:spAutoFit/>
          </a:bodyPr>
          <a:lstStyle/>
          <a:p>
            <a:r>
              <a:rPr lang="ru-RU" sz="4000" dirty="0"/>
              <a:t>«И он сделает то, что всем, малым и великим, богатым и нищим, свободным и рабам, положено будет начертание на правую руку их или на чело их, </a:t>
            </a:r>
          </a:p>
          <a:p>
            <a:r>
              <a:rPr lang="ru-RU" sz="4000" dirty="0"/>
              <a:t>и что никому нельзя будет ни покупать, ни продавать, кроме того, кто имеет это начертание, или имя зверя, </a:t>
            </a:r>
            <a:r>
              <a:rPr lang="ru-RU" sz="4000" u="sng" dirty="0"/>
              <a:t>или число имени его</a:t>
            </a:r>
            <a:r>
              <a:rPr lang="ru-RU" sz="4000" dirty="0"/>
              <a:t>.» </a:t>
            </a:r>
          </a:p>
          <a:p>
            <a:br>
              <a:rPr lang="ru-RU" dirty="0"/>
            </a:br>
            <a:r>
              <a:rPr lang="en-US" sz="2000" dirty="0"/>
              <a:t>                                                   </a:t>
            </a:r>
            <a:r>
              <a:rPr lang="ru-RU" sz="2000" dirty="0"/>
              <a:t>                                                  </a:t>
            </a:r>
            <a:r>
              <a:rPr lang="ru-RU" sz="2800" dirty="0" err="1"/>
              <a:t>Откр</a:t>
            </a:r>
            <a:r>
              <a:rPr lang="ru-RU" sz="2800" dirty="0"/>
              <a:t> </a:t>
            </a:r>
            <a:r>
              <a:rPr lang="en-US" sz="2800" dirty="0"/>
              <a:t>13:16–17</a:t>
            </a:r>
          </a:p>
        </p:txBody>
      </p:sp>
    </p:spTree>
    <p:extLst>
      <p:ext uri="{BB962C8B-B14F-4D97-AF65-F5344CB8AC3E}">
        <p14:creationId xmlns:p14="http://schemas.microsoft.com/office/powerpoint/2010/main" val="1771063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AFC0DD-14E2-0B42-A97C-EB14BD82E1BF}"/>
              </a:ext>
            </a:extLst>
          </p:cNvPr>
          <p:cNvSpPr>
            <a:spLocks noGrp="1"/>
          </p:cNvSpPr>
          <p:nvPr>
            <p:ph type="title"/>
          </p:nvPr>
        </p:nvSpPr>
        <p:spPr>
          <a:xfrm>
            <a:off x="387926" y="365126"/>
            <a:ext cx="9933709" cy="5675456"/>
          </a:xfrm>
        </p:spPr>
        <p:txBody>
          <a:bodyPr>
            <a:normAutofit fontScale="90000"/>
          </a:bodyPr>
          <a:lstStyle/>
          <a:p>
            <a:r>
              <a:rPr lang="el-GR" dirty="0" err="1"/>
              <a:t>Ὧδε</a:t>
            </a:r>
            <a:r>
              <a:rPr lang="el-GR" dirty="0"/>
              <a:t> </a:t>
            </a:r>
            <a:r>
              <a:rPr lang="el-GR" dirty="0" err="1"/>
              <a:t>ἡ</a:t>
            </a:r>
            <a:r>
              <a:rPr lang="el-GR" dirty="0"/>
              <a:t> σοφία </a:t>
            </a:r>
            <a:r>
              <a:rPr lang="el-GR" dirty="0" err="1"/>
              <a:t>ἐστίν</a:t>
            </a:r>
            <a:r>
              <a:rPr lang="en-US" dirty="0"/>
              <a:t> </a:t>
            </a:r>
            <a:r>
              <a:rPr lang="el-GR" dirty="0" err="1"/>
              <a:t>ὁ</a:t>
            </a:r>
            <a:r>
              <a:rPr lang="el-GR" dirty="0"/>
              <a:t> </a:t>
            </a:r>
            <a:r>
              <a:rPr lang="el-GR" dirty="0" err="1"/>
              <a:t>ἔχων</a:t>
            </a:r>
            <a:r>
              <a:rPr lang="el-GR" dirty="0"/>
              <a:t> </a:t>
            </a:r>
            <a:r>
              <a:rPr lang="el-GR" dirty="0" err="1"/>
              <a:t>νοῦν</a:t>
            </a:r>
            <a:r>
              <a:rPr lang="el-GR" dirty="0"/>
              <a:t> </a:t>
            </a:r>
            <a:r>
              <a:rPr lang="el-GR" b="1" u="sng" dirty="0"/>
              <a:t>ψηφισάτω</a:t>
            </a:r>
            <a:r>
              <a:rPr lang="el-GR" dirty="0"/>
              <a:t> </a:t>
            </a:r>
            <a:r>
              <a:rPr lang="el-GR" dirty="0" err="1"/>
              <a:t>τὸν</a:t>
            </a:r>
            <a:r>
              <a:rPr lang="el-GR" dirty="0"/>
              <a:t> </a:t>
            </a:r>
            <a:r>
              <a:rPr lang="el-GR" dirty="0" err="1"/>
              <a:t>ἀριθμὸν</a:t>
            </a:r>
            <a:r>
              <a:rPr lang="el-GR" dirty="0"/>
              <a:t> </a:t>
            </a:r>
            <a:r>
              <a:rPr lang="el-GR" dirty="0" err="1"/>
              <a:t>τοῦ</a:t>
            </a:r>
            <a:r>
              <a:rPr lang="el-GR" dirty="0"/>
              <a:t> θηρίου </a:t>
            </a:r>
            <a:r>
              <a:rPr lang="el-GR" dirty="0" err="1"/>
              <a:t>ἀριθμὸς</a:t>
            </a:r>
            <a:r>
              <a:rPr lang="el-GR" dirty="0"/>
              <a:t> </a:t>
            </a:r>
            <a:r>
              <a:rPr lang="el-GR" dirty="0" err="1"/>
              <a:t>γὰρ</a:t>
            </a:r>
            <a:r>
              <a:rPr lang="el-GR" dirty="0"/>
              <a:t> </a:t>
            </a:r>
            <a:r>
              <a:rPr lang="el-GR" dirty="0" err="1"/>
              <a:t>ἀνθρώπου</a:t>
            </a:r>
            <a:r>
              <a:rPr lang="el-GR" dirty="0"/>
              <a:t> </a:t>
            </a:r>
            <a:r>
              <a:rPr lang="el-GR" dirty="0" err="1"/>
              <a:t>ἐστίν</a:t>
            </a:r>
            <a:r>
              <a:rPr lang="el-GR" dirty="0"/>
              <a:t> </a:t>
            </a:r>
            <a:r>
              <a:rPr lang="el-GR" dirty="0" err="1"/>
              <a:t>καὶ</a:t>
            </a:r>
            <a:r>
              <a:rPr lang="el-GR" dirty="0"/>
              <a:t> </a:t>
            </a:r>
            <a:r>
              <a:rPr lang="el-GR" dirty="0" err="1"/>
              <a:t>ὁ</a:t>
            </a:r>
            <a:r>
              <a:rPr lang="el-GR" dirty="0"/>
              <a:t> </a:t>
            </a:r>
            <a:r>
              <a:rPr lang="el-GR" dirty="0" err="1"/>
              <a:t>ἀριθμὸς</a:t>
            </a:r>
            <a:r>
              <a:rPr lang="el-GR" dirty="0"/>
              <a:t> </a:t>
            </a:r>
            <a:r>
              <a:rPr lang="el-GR" dirty="0" err="1"/>
              <a:t>αὐτοῦ</a:t>
            </a:r>
            <a:r>
              <a:rPr lang="en-US" dirty="0"/>
              <a:t> </a:t>
            </a:r>
            <a:r>
              <a:rPr lang="el-GR" b="1" u="sng" dirty="0"/>
              <a:t>ἑξακόσιοι </a:t>
            </a:r>
            <a:r>
              <a:rPr lang="el-GR" b="1" u="sng" dirty="0" err="1"/>
              <a:t>ἑξήκοντα</a:t>
            </a:r>
            <a:r>
              <a:rPr lang="el-GR" b="1" u="sng" dirty="0"/>
              <a:t> ἕξ </a:t>
            </a:r>
            <a:br>
              <a:rPr lang="el-GR" dirty="0"/>
            </a:br>
            <a:r>
              <a:rPr lang="el-GR" dirty="0"/>
              <a:t> </a:t>
            </a:r>
            <a:br>
              <a:rPr lang="en-US" dirty="0"/>
            </a:br>
            <a:r>
              <a:rPr lang="en-US" dirty="0"/>
              <a:t>“</a:t>
            </a:r>
            <a:r>
              <a:rPr lang="ru-RU" dirty="0"/>
              <a:t>Здесь мудрость. Кто имеет ум, тот сочти число зверя, ибо это число человеческое; число его шестьсот шестьдесят шесть.</a:t>
            </a:r>
            <a:r>
              <a:rPr lang="en-US" dirty="0"/>
              <a:t>”</a:t>
            </a:r>
            <a:r>
              <a:rPr lang="ru-RU" dirty="0"/>
              <a:t> </a:t>
            </a:r>
            <a:br>
              <a:rPr lang="ru-RU" dirty="0"/>
            </a:br>
            <a:r>
              <a:rPr lang="ru-RU" dirty="0"/>
              <a:t> </a:t>
            </a:r>
            <a:br>
              <a:rPr lang="en-US" dirty="0"/>
            </a:br>
            <a:r>
              <a:rPr lang="en-US" dirty="0"/>
              <a:t>                                                      </a:t>
            </a:r>
            <a:r>
              <a:rPr lang="ru-RU" sz="2700" dirty="0" err="1"/>
              <a:t>Откр</a:t>
            </a:r>
            <a:r>
              <a:rPr lang="en-US" sz="2700" dirty="0"/>
              <a:t> 13:18</a:t>
            </a:r>
            <a:br>
              <a:rPr lang="en-US" dirty="0"/>
            </a:br>
            <a:r>
              <a:rPr lang="en-US" dirty="0"/>
              <a:t> </a:t>
            </a:r>
          </a:p>
        </p:txBody>
      </p:sp>
    </p:spTree>
    <p:extLst>
      <p:ext uri="{BB962C8B-B14F-4D97-AF65-F5344CB8AC3E}">
        <p14:creationId xmlns:p14="http://schemas.microsoft.com/office/powerpoint/2010/main" val="1163511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F5A1DE-01D9-9B46-A3CF-5272E5FB1C6E}"/>
              </a:ext>
            </a:extLst>
          </p:cNvPr>
          <p:cNvSpPr txBox="1"/>
          <p:nvPr/>
        </p:nvSpPr>
        <p:spPr>
          <a:xfrm>
            <a:off x="665018" y="152400"/>
            <a:ext cx="8473881" cy="6093976"/>
          </a:xfrm>
          <a:prstGeom prst="rect">
            <a:avLst/>
          </a:prstGeom>
          <a:noFill/>
        </p:spPr>
        <p:txBody>
          <a:bodyPr wrap="square" rtlCol="0">
            <a:spAutoFit/>
          </a:bodyPr>
          <a:lstStyle/>
          <a:p>
            <a:endParaRPr lang="en-US" sz="3600" b="1" dirty="0"/>
          </a:p>
          <a:p>
            <a:r>
              <a:rPr lang="en-US" sz="4400" b="1" dirty="0"/>
              <a:t>“</a:t>
            </a:r>
            <a:r>
              <a:rPr lang="ru-RU" sz="4400" dirty="0"/>
              <a:t>И видел я как бы стеклянное море, смешанное с огнем; и победившие зверя и образ его, и начертание его и число имени его, стоят на этом стеклянном море, держа гусли Божии…» </a:t>
            </a:r>
          </a:p>
          <a:p>
            <a:r>
              <a:rPr lang="ru-RU" dirty="0"/>
              <a:t> </a:t>
            </a:r>
            <a:r>
              <a:rPr lang="en-US" dirty="0"/>
              <a:t> </a:t>
            </a:r>
            <a:r>
              <a:rPr lang="en-US" i="1" dirty="0"/>
              <a:t>                          </a:t>
            </a:r>
          </a:p>
          <a:p>
            <a:r>
              <a:rPr lang="en-US" sz="2000" i="1" dirty="0"/>
              <a:t>                                          </a:t>
            </a:r>
            <a:r>
              <a:rPr lang="ru-RU" sz="2000" i="1" dirty="0"/>
              <a:t>                                                                </a:t>
            </a:r>
            <a:r>
              <a:rPr lang="ru-RU" sz="2800" i="1" dirty="0" err="1"/>
              <a:t>Откр</a:t>
            </a:r>
            <a:r>
              <a:rPr lang="en-US" sz="2800" dirty="0"/>
              <a:t> 15:2</a:t>
            </a:r>
          </a:p>
          <a:p>
            <a:r>
              <a:rPr lang="en-US" sz="4400" i="1" dirty="0"/>
              <a:t> </a:t>
            </a:r>
            <a:endParaRPr lang="en-US" sz="4400" b="1" dirty="0"/>
          </a:p>
        </p:txBody>
      </p:sp>
    </p:spTree>
    <p:extLst>
      <p:ext uri="{BB962C8B-B14F-4D97-AF65-F5344CB8AC3E}">
        <p14:creationId xmlns:p14="http://schemas.microsoft.com/office/powerpoint/2010/main" val="415991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48BBA-855C-2E42-BF92-100F4C375962}"/>
              </a:ext>
            </a:extLst>
          </p:cNvPr>
          <p:cNvSpPr>
            <a:spLocks noGrp="1"/>
          </p:cNvSpPr>
          <p:nvPr>
            <p:ph type="title"/>
          </p:nvPr>
        </p:nvSpPr>
        <p:spPr/>
        <p:txBody>
          <a:bodyPr>
            <a:normAutofit fontScale="90000"/>
          </a:bodyPr>
          <a:lstStyle/>
          <a:p>
            <a:br>
              <a:rPr lang="en-US" dirty="0"/>
            </a:br>
            <a:br>
              <a:rPr lang="en-US" dirty="0"/>
            </a:br>
            <a:endParaRPr lang="en-US" dirty="0"/>
          </a:p>
        </p:txBody>
      </p:sp>
      <p:sp>
        <p:nvSpPr>
          <p:cNvPr id="4" name="TextBox 3">
            <a:extLst>
              <a:ext uri="{FF2B5EF4-FFF2-40B4-BE49-F238E27FC236}">
                <a16:creationId xmlns:a16="http://schemas.microsoft.com/office/drawing/2014/main" id="{4C4EC024-6D5C-C74D-B058-346D8D8DCDA9}"/>
              </a:ext>
            </a:extLst>
          </p:cNvPr>
          <p:cNvSpPr txBox="1"/>
          <p:nvPr/>
        </p:nvSpPr>
        <p:spPr>
          <a:xfrm>
            <a:off x="615461" y="858982"/>
            <a:ext cx="9019309" cy="4524315"/>
          </a:xfrm>
          <a:prstGeom prst="rect">
            <a:avLst/>
          </a:prstGeom>
          <a:noFill/>
        </p:spPr>
        <p:txBody>
          <a:bodyPr wrap="square" rtlCol="0">
            <a:spAutoFit/>
          </a:bodyPr>
          <a:lstStyle/>
          <a:p>
            <a:pPr algn="ctr"/>
            <a:r>
              <a:rPr lang="ru-RU" sz="4800" b="1" u="sng" dirty="0"/>
              <a:t>Что</a:t>
            </a:r>
            <a:r>
              <a:rPr lang="en-US" sz="4800" b="1" u="sng" dirty="0"/>
              <a:t> </a:t>
            </a:r>
            <a:r>
              <a:rPr lang="ru-RU" sz="4800" b="1" u="sng" dirty="0"/>
              <a:t>означает</a:t>
            </a:r>
            <a:r>
              <a:rPr lang="en-US" sz="4800" b="1" u="sng" dirty="0"/>
              <a:t> “</a:t>
            </a:r>
            <a:r>
              <a:rPr lang="ru-RU" sz="4800" b="1" u="sng" dirty="0"/>
              <a:t>Имя</a:t>
            </a:r>
            <a:r>
              <a:rPr lang="en-US" sz="4800" b="1" u="sng" dirty="0"/>
              <a:t>” </a:t>
            </a:r>
            <a:r>
              <a:rPr lang="ru-RU" sz="4800" b="1" u="sng" dirty="0"/>
              <a:t>в книге Откровения?</a:t>
            </a:r>
            <a:endParaRPr lang="en-US" sz="4800" b="1" u="sng" dirty="0"/>
          </a:p>
          <a:p>
            <a:pPr algn="ctr"/>
            <a:endParaRPr lang="en-US" sz="3200" b="1" u="sng" dirty="0"/>
          </a:p>
          <a:p>
            <a:pPr algn="ctr"/>
            <a:endParaRPr lang="en-US" sz="3200" b="1" u="sng" dirty="0"/>
          </a:p>
          <a:p>
            <a:pPr marL="457200" indent="-457200">
              <a:buFont typeface="Arial" panose="020B0604020202020204" pitchFamily="34" charset="0"/>
              <a:buChar char="•"/>
            </a:pPr>
            <a:r>
              <a:rPr lang="ru-RU" sz="3200" b="1" u="sng" dirty="0"/>
              <a:t>Личностное имя</a:t>
            </a:r>
            <a:r>
              <a:rPr lang="en-US" sz="3200" b="1" u="sng" dirty="0"/>
              <a:t>, </a:t>
            </a:r>
            <a:r>
              <a:rPr lang="ru-RU" sz="3200" b="1" u="sng" dirty="0"/>
              <a:t>как например Павел, Петр и т.д.?</a:t>
            </a:r>
            <a:endParaRPr lang="en-US" sz="3200" b="1" u="sng" dirty="0"/>
          </a:p>
          <a:p>
            <a:pPr marL="457200" indent="-457200">
              <a:buFont typeface="Arial" panose="020B0604020202020204" pitchFamily="34" charset="0"/>
              <a:buChar char="•"/>
            </a:pPr>
            <a:r>
              <a:rPr lang="en-US" sz="3200" b="1" dirty="0"/>
              <a:t>                                </a:t>
            </a:r>
            <a:r>
              <a:rPr lang="ru-RU" sz="3200" b="1" dirty="0"/>
              <a:t>ИЛИ</a:t>
            </a:r>
            <a:endParaRPr lang="en-US" sz="3200" b="1" dirty="0"/>
          </a:p>
          <a:p>
            <a:pPr marL="457200" indent="-457200">
              <a:buFont typeface="Arial" panose="020B0604020202020204" pitchFamily="34" charset="0"/>
              <a:buChar char="•"/>
            </a:pPr>
            <a:r>
              <a:rPr lang="ru-RU" sz="3200" b="1" u="sng" dirty="0"/>
              <a:t>Описание поведения, действий человека</a:t>
            </a:r>
            <a:r>
              <a:rPr lang="en-US" sz="3200" b="1" u="sng" dirty="0"/>
              <a:t>?</a:t>
            </a:r>
            <a:endParaRPr lang="en-US" sz="3200" dirty="0"/>
          </a:p>
        </p:txBody>
      </p:sp>
    </p:spTree>
    <p:extLst>
      <p:ext uri="{BB962C8B-B14F-4D97-AF65-F5344CB8AC3E}">
        <p14:creationId xmlns:p14="http://schemas.microsoft.com/office/powerpoint/2010/main" val="4042710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249A4-CB6D-534D-A502-3DBD32F16B29}"/>
              </a:ext>
            </a:extLst>
          </p:cNvPr>
          <p:cNvSpPr>
            <a:spLocks noGrp="1"/>
          </p:cNvSpPr>
          <p:nvPr>
            <p:ph type="title"/>
          </p:nvPr>
        </p:nvSpPr>
        <p:spPr>
          <a:xfrm>
            <a:off x="1717963" y="1510144"/>
            <a:ext cx="8326581" cy="2812474"/>
          </a:xfrm>
        </p:spPr>
        <p:txBody>
          <a:bodyPr>
            <a:noAutofit/>
          </a:bodyPr>
          <a:lstStyle/>
          <a:p>
            <a:r>
              <a:rPr lang="ru-RU" dirty="0"/>
              <a:t>«…и на челе ее написано имя: тайна, Вавилон великий, мать блудницам и мерзостям земным.» </a:t>
            </a:r>
            <a:br>
              <a:rPr lang="ru-RU" dirty="0"/>
            </a:br>
            <a:r>
              <a:rPr lang="ru-RU" dirty="0"/>
              <a:t>                                        </a:t>
            </a:r>
            <a:r>
              <a:rPr lang="ru-RU" sz="2800" dirty="0" err="1"/>
              <a:t>Откр</a:t>
            </a:r>
            <a:r>
              <a:rPr lang="en-US" sz="2800" dirty="0"/>
              <a:t> 17:5</a:t>
            </a:r>
            <a:endParaRPr lang="en-US" sz="2800" i="1" dirty="0"/>
          </a:p>
        </p:txBody>
      </p:sp>
    </p:spTree>
    <p:extLst>
      <p:ext uri="{BB962C8B-B14F-4D97-AF65-F5344CB8AC3E}">
        <p14:creationId xmlns:p14="http://schemas.microsoft.com/office/powerpoint/2010/main" val="1727204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50A00EB-BC3B-334D-9D82-E9D69BC80960}"/>
              </a:ext>
            </a:extLst>
          </p:cNvPr>
          <p:cNvSpPr>
            <a:spLocks noGrp="1"/>
          </p:cNvSpPr>
          <p:nvPr>
            <p:ph type="title"/>
          </p:nvPr>
        </p:nvSpPr>
        <p:spPr>
          <a:xfrm>
            <a:off x="665071" y="1556617"/>
            <a:ext cx="9149861" cy="1325563"/>
          </a:xfrm>
        </p:spPr>
        <p:txBody>
          <a:bodyPr>
            <a:normAutofit fontScale="90000"/>
          </a:bodyPr>
          <a:lstStyle/>
          <a:p>
            <a:r>
              <a:rPr lang="ru-RU" b="1" dirty="0"/>
              <a:t>«И увидел я отверстое небо, и вот конь белый, и сидящий на нем называется Верный и Истинный, Который праведно судит и воинствует.» </a:t>
            </a:r>
            <a:br>
              <a:rPr lang="ru-RU" dirty="0"/>
            </a:br>
            <a:r>
              <a:rPr lang="ru-RU" dirty="0"/>
              <a:t>                                                             </a:t>
            </a:r>
            <a:r>
              <a:rPr lang="ru-RU" sz="3100" dirty="0" err="1"/>
              <a:t>Откр</a:t>
            </a:r>
            <a:r>
              <a:rPr lang="en-US" sz="3100" dirty="0"/>
              <a:t> 19:11</a:t>
            </a:r>
            <a:br>
              <a:rPr lang="en-US" dirty="0"/>
            </a:br>
            <a:endParaRPr lang="en-US" dirty="0"/>
          </a:p>
        </p:txBody>
      </p:sp>
      <p:sp>
        <p:nvSpPr>
          <p:cNvPr id="10" name="TextBox 9">
            <a:extLst>
              <a:ext uri="{FF2B5EF4-FFF2-40B4-BE49-F238E27FC236}">
                <a16:creationId xmlns:a16="http://schemas.microsoft.com/office/drawing/2014/main" id="{95ACDA28-E9A2-4F48-A5DB-47CA3D21F2E0}"/>
              </a:ext>
            </a:extLst>
          </p:cNvPr>
          <p:cNvSpPr txBox="1"/>
          <p:nvPr/>
        </p:nvSpPr>
        <p:spPr>
          <a:xfrm>
            <a:off x="665071" y="3588326"/>
            <a:ext cx="8949984" cy="1938992"/>
          </a:xfrm>
          <a:prstGeom prst="rect">
            <a:avLst/>
          </a:prstGeom>
          <a:noFill/>
        </p:spPr>
        <p:txBody>
          <a:bodyPr wrap="square" rtlCol="0">
            <a:spAutoFit/>
          </a:bodyPr>
          <a:lstStyle/>
          <a:p>
            <a:r>
              <a:rPr lang="ru-RU" sz="4000" i="1" dirty="0"/>
              <a:t>«Он был</a:t>
            </a:r>
            <a:r>
              <a:rPr lang="ru-RU" sz="4000" dirty="0"/>
              <a:t> облечен в одежду, обагренную кровью. Имя Ему: "Слово Божие". </a:t>
            </a:r>
          </a:p>
          <a:p>
            <a:r>
              <a:rPr lang="ru-RU" sz="4000" dirty="0"/>
              <a:t> </a:t>
            </a:r>
            <a:r>
              <a:rPr lang="en-US" sz="4000" dirty="0"/>
              <a:t>            </a:t>
            </a:r>
            <a:r>
              <a:rPr lang="ru-RU" sz="4000" dirty="0"/>
              <a:t>                                               </a:t>
            </a:r>
            <a:r>
              <a:rPr lang="ru-RU" sz="2800" dirty="0" err="1"/>
              <a:t>Откр</a:t>
            </a:r>
            <a:r>
              <a:rPr lang="en-US" sz="2800" dirty="0"/>
              <a:t> 19:13</a:t>
            </a:r>
          </a:p>
        </p:txBody>
      </p:sp>
    </p:spTree>
    <p:extLst>
      <p:ext uri="{BB962C8B-B14F-4D97-AF65-F5344CB8AC3E}">
        <p14:creationId xmlns:p14="http://schemas.microsoft.com/office/powerpoint/2010/main" val="2225445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89FF4C-01A4-2746-8A0A-3783FFCAEE48}"/>
              </a:ext>
            </a:extLst>
          </p:cNvPr>
          <p:cNvSpPr>
            <a:spLocks noGrp="1"/>
          </p:cNvSpPr>
          <p:nvPr>
            <p:ph type="title"/>
          </p:nvPr>
        </p:nvSpPr>
        <p:spPr>
          <a:xfrm>
            <a:off x="665018" y="1644970"/>
            <a:ext cx="9323045" cy="3453503"/>
          </a:xfrm>
        </p:spPr>
        <p:txBody>
          <a:bodyPr>
            <a:normAutofit/>
          </a:bodyPr>
          <a:lstStyle/>
          <a:p>
            <a:r>
              <a:rPr lang="en-US" b="1" dirty="0"/>
              <a:t>“</a:t>
            </a:r>
            <a:r>
              <a:rPr lang="ru-RU" dirty="0"/>
              <a:t>На одежде и на бедре Его написано имя: "Царь царей и Господь господствующих".</a:t>
            </a:r>
            <a:br>
              <a:rPr lang="ru-RU" dirty="0"/>
            </a:br>
            <a:r>
              <a:rPr lang="ru-RU" dirty="0"/>
              <a:t> </a:t>
            </a:r>
            <a:r>
              <a:rPr lang="en-US" dirty="0"/>
              <a:t>                       </a:t>
            </a:r>
            <a:r>
              <a:rPr lang="ru-RU" sz="2800" dirty="0" err="1"/>
              <a:t>Откр</a:t>
            </a:r>
            <a:r>
              <a:rPr lang="en-US" sz="2800" dirty="0"/>
              <a:t> 19:16</a:t>
            </a:r>
            <a:br>
              <a:rPr lang="en-US" dirty="0"/>
            </a:br>
            <a:endParaRPr lang="en-US" dirty="0"/>
          </a:p>
        </p:txBody>
      </p:sp>
    </p:spTree>
    <p:extLst>
      <p:ext uri="{BB962C8B-B14F-4D97-AF65-F5344CB8AC3E}">
        <p14:creationId xmlns:p14="http://schemas.microsoft.com/office/powerpoint/2010/main" val="1809061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A3C6AC6-E06C-3C42-875B-7D30F9E938A9}"/>
              </a:ext>
            </a:extLst>
          </p:cNvPr>
          <p:cNvSpPr>
            <a:spLocks noGrp="1"/>
          </p:cNvSpPr>
          <p:nvPr>
            <p:ph type="title"/>
          </p:nvPr>
        </p:nvSpPr>
        <p:spPr>
          <a:xfrm>
            <a:off x="304800" y="365126"/>
            <a:ext cx="9683263" cy="5910983"/>
          </a:xfrm>
        </p:spPr>
        <p:txBody>
          <a:bodyPr>
            <a:normAutofit fontScale="90000"/>
          </a:bodyPr>
          <a:lstStyle/>
          <a:p>
            <a:r>
              <a:rPr lang="ru-RU" sz="4000" b="1" dirty="0"/>
              <a:t>«чем же можно тогда объяснить всеобщее пренебрежение этой важнейшей частью Слова Божьего? Почему же господствует такое нежелание постигать библейские свидетельства? Это результат целенаправленных усилий князя тьмы скрыть от людей все, что разоблачает его обман. По этой причине Христос — Автор Книги Откровение, предвидя всю борьбу, которая будет вестись против ее изучения, благословил тех, кто будет читать, слушать и исполнять слова пророчества</a:t>
            </a:r>
            <a:r>
              <a:rPr lang="ru-RU" sz="4000" dirty="0"/>
              <a:t>.»</a:t>
            </a:r>
            <a:r>
              <a:rPr lang="ru-RU" dirty="0"/>
              <a:t>  </a:t>
            </a:r>
            <a:br>
              <a:rPr lang="ru-RU" dirty="0"/>
            </a:br>
            <a:r>
              <a:rPr lang="ru-RU" dirty="0"/>
              <a:t>                                   </a:t>
            </a:r>
            <a:r>
              <a:rPr lang="ru-RU" sz="3100" dirty="0"/>
              <a:t>ВБ, 342</a:t>
            </a:r>
            <a:endParaRPr lang="en-US" sz="3100" dirty="0"/>
          </a:p>
        </p:txBody>
      </p:sp>
    </p:spTree>
    <p:extLst>
      <p:ext uri="{BB962C8B-B14F-4D97-AF65-F5344CB8AC3E}">
        <p14:creationId xmlns:p14="http://schemas.microsoft.com/office/powerpoint/2010/main" val="2342035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A4354-2756-D04A-A407-76E1ABB7D73F}"/>
              </a:ext>
            </a:extLst>
          </p:cNvPr>
          <p:cNvSpPr>
            <a:spLocks noGrp="1"/>
          </p:cNvSpPr>
          <p:nvPr>
            <p:ph type="title"/>
          </p:nvPr>
        </p:nvSpPr>
        <p:spPr>
          <a:xfrm>
            <a:off x="471054" y="365126"/>
            <a:ext cx="9517009" cy="3250910"/>
          </a:xfrm>
        </p:spPr>
        <p:txBody>
          <a:bodyPr>
            <a:normAutofit/>
          </a:bodyPr>
          <a:lstStyle/>
          <a:p>
            <a:pPr algn="ctr"/>
            <a:r>
              <a:rPr lang="en-US" sz="7200" b="1" dirty="0">
                <a:latin typeface="+mn-lt"/>
              </a:rPr>
              <a:t>666 </a:t>
            </a:r>
            <a:r>
              <a:rPr lang="ru-RU" sz="7200" b="1" dirty="0">
                <a:latin typeface="+mn-lt"/>
              </a:rPr>
              <a:t>в Библии</a:t>
            </a:r>
            <a:endParaRPr lang="en-US" sz="7200" b="1" dirty="0">
              <a:latin typeface="+mn-lt"/>
            </a:endParaRPr>
          </a:p>
        </p:txBody>
      </p:sp>
      <p:sp>
        <p:nvSpPr>
          <p:cNvPr id="4" name="TextBox 3">
            <a:extLst>
              <a:ext uri="{FF2B5EF4-FFF2-40B4-BE49-F238E27FC236}">
                <a16:creationId xmlns:a16="http://schemas.microsoft.com/office/drawing/2014/main" id="{DAE3DF1F-3335-AD46-BA59-6C87CA0B1A33}"/>
              </a:ext>
            </a:extLst>
          </p:cNvPr>
          <p:cNvSpPr txBox="1"/>
          <p:nvPr/>
        </p:nvSpPr>
        <p:spPr>
          <a:xfrm>
            <a:off x="360219" y="3429000"/>
            <a:ext cx="3699164" cy="1569660"/>
          </a:xfrm>
          <a:prstGeom prst="rect">
            <a:avLst/>
          </a:prstGeom>
          <a:noFill/>
        </p:spPr>
        <p:txBody>
          <a:bodyPr wrap="square" rtlCol="0">
            <a:spAutoFit/>
          </a:bodyPr>
          <a:lstStyle/>
          <a:p>
            <a:r>
              <a:rPr lang="ru-RU" sz="3200" b="1" dirty="0"/>
              <a:t>3 Царств</a:t>
            </a:r>
            <a:r>
              <a:rPr lang="en-US" sz="3200" b="1" dirty="0"/>
              <a:t> 10:14</a:t>
            </a:r>
          </a:p>
          <a:p>
            <a:endParaRPr lang="en-US" sz="3200" b="1" dirty="0"/>
          </a:p>
          <a:p>
            <a:r>
              <a:rPr lang="ru-RU" sz="3200" b="1" dirty="0" err="1"/>
              <a:t>Откр</a:t>
            </a:r>
            <a:r>
              <a:rPr lang="en-US" sz="3200" b="1" dirty="0"/>
              <a:t> 13:18</a:t>
            </a:r>
          </a:p>
        </p:txBody>
      </p:sp>
      <p:pic>
        <p:nvPicPr>
          <p:cNvPr id="6" name="Picture 5" descr="A picture containing blue&#10;&#10;Description automatically generated">
            <a:extLst>
              <a:ext uri="{FF2B5EF4-FFF2-40B4-BE49-F238E27FC236}">
                <a16:creationId xmlns:a16="http://schemas.microsoft.com/office/drawing/2014/main" id="{D6A2EA4F-F2AB-764D-904B-0BB786E7D4AD}"/>
              </a:ext>
            </a:extLst>
          </p:cNvPr>
          <p:cNvPicPr>
            <a:picLocks noChangeAspect="1"/>
          </p:cNvPicPr>
          <p:nvPr/>
        </p:nvPicPr>
        <p:blipFill>
          <a:blip r:embed="rId2"/>
          <a:stretch>
            <a:fillRect/>
          </a:stretch>
        </p:blipFill>
        <p:spPr>
          <a:xfrm>
            <a:off x="6714299" y="2755882"/>
            <a:ext cx="3599281" cy="3643174"/>
          </a:xfrm>
          <a:prstGeom prst="rect">
            <a:avLst/>
          </a:prstGeom>
        </p:spPr>
      </p:pic>
      <p:pic>
        <p:nvPicPr>
          <p:cNvPr id="8" name="Picture 7" descr="Text, letter&#10;&#10;Description automatically generated">
            <a:extLst>
              <a:ext uri="{FF2B5EF4-FFF2-40B4-BE49-F238E27FC236}">
                <a16:creationId xmlns:a16="http://schemas.microsoft.com/office/drawing/2014/main" id="{5623EE9F-1BFB-F548-B240-207532C88599}"/>
              </a:ext>
            </a:extLst>
          </p:cNvPr>
          <p:cNvPicPr>
            <a:picLocks noChangeAspect="1"/>
          </p:cNvPicPr>
          <p:nvPr/>
        </p:nvPicPr>
        <p:blipFill>
          <a:blip r:embed="rId3"/>
          <a:stretch>
            <a:fillRect/>
          </a:stretch>
        </p:blipFill>
        <p:spPr>
          <a:xfrm>
            <a:off x="3338623" y="2755880"/>
            <a:ext cx="3375675" cy="3643175"/>
          </a:xfrm>
          <a:prstGeom prst="rect">
            <a:avLst/>
          </a:prstGeom>
        </p:spPr>
      </p:pic>
    </p:spTree>
    <p:extLst>
      <p:ext uri="{BB962C8B-B14F-4D97-AF65-F5344CB8AC3E}">
        <p14:creationId xmlns:p14="http://schemas.microsoft.com/office/powerpoint/2010/main" val="1775911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1009B-3099-624C-8CE2-6FF0DB8CEB5D}"/>
              </a:ext>
            </a:extLst>
          </p:cNvPr>
          <p:cNvSpPr>
            <a:spLocks noGrp="1"/>
          </p:cNvSpPr>
          <p:nvPr>
            <p:ph type="title"/>
          </p:nvPr>
        </p:nvSpPr>
        <p:spPr>
          <a:xfrm>
            <a:off x="817418" y="-166256"/>
            <a:ext cx="9170646" cy="1662547"/>
          </a:xfrm>
        </p:spPr>
        <p:txBody>
          <a:bodyPr>
            <a:normAutofit/>
          </a:bodyPr>
          <a:lstStyle/>
          <a:p>
            <a:pPr rtl="1"/>
            <a:r>
              <a:rPr lang="he-IL" dirty="0"/>
              <a:t>שֵׁ֥שׁ מֵאֹ֛ות שִׁשִּׁ֥ים וָשֵׁ֖שׁ</a:t>
            </a:r>
            <a:br>
              <a:rPr lang="he-IL" dirty="0"/>
            </a:br>
            <a:r>
              <a:rPr lang="en-US" dirty="0"/>
              <a:t>                                           </a:t>
            </a:r>
            <a:endParaRPr lang="en-US" sz="2800" dirty="0"/>
          </a:p>
        </p:txBody>
      </p:sp>
      <p:sp>
        <p:nvSpPr>
          <p:cNvPr id="4" name="TextBox 3">
            <a:extLst>
              <a:ext uri="{FF2B5EF4-FFF2-40B4-BE49-F238E27FC236}">
                <a16:creationId xmlns:a16="http://schemas.microsoft.com/office/drawing/2014/main" id="{28E23F97-E4BD-7A4F-8AD8-3BBCEA8A41D8}"/>
              </a:ext>
            </a:extLst>
          </p:cNvPr>
          <p:cNvSpPr txBox="1"/>
          <p:nvPr/>
        </p:nvSpPr>
        <p:spPr>
          <a:xfrm>
            <a:off x="596809" y="540327"/>
            <a:ext cx="9170646" cy="2831544"/>
          </a:xfrm>
          <a:prstGeom prst="rect">
            <a:avLst/>
          </a:prstGeom>
          <a:noFill/>
        </p:spPr>
        <p:txBody>
          <a:bodyPr wrap="square" rtlCol="0">
            <a:spAutoFit/>
          </a:bodyPr>
          <a:lstStyle/>
          <a:p>
            <a:endParaRPr lang="en-US" sz="4000" dirty="0"/>
          </a:p>
          <a:p>
            <a:r>
              <a:rPr lang="el-GR" sz="4000" dirty="0" err="1"/>
              <a:t>Καὶ</a:t>
            </a:r>
            <a:r>
              <a:rPr lang="el-GR" sz="4000" dirty="0"/>
              <a:t> </a:t>
            </a:r>
            <a:r>
              <a:rPr lang="el-GR" sz="4000" dirty="0" err="1"/>
              <a:t>ἦν</a:t>
            </a:r>
            <a:r>
              <a:rPr lang="el-GR" sz="4000" dirty="0"/>
              <a:t> </a:t>
            </a:r>
            <a:r>
              <a:rPr lang="el-GR" sz="4000" dirty="0" err="1"/>
              <a:t>ὁ</a:t>
            </a:r>
            <a:r>
              <a:rPr lang="el-GR" sz="4000" dirty="0"/>
              <a:t> </a:t>
            </a:r>
            <a:r>
              <a:rPr lang="el-GR" sz="4000" dirty="0" err="1"/>
              <a:t>σταθμὸς</a:t>
            </a:r>
            <a:r>
              <a:rPr lang="el-GR" sz="4000" dirty="0"/>
              <a:t> </a:t>
            </a:r>
            <a:r>
              <a:rPr lang="el-GR" sz="4000" dirty="0" err="1"/>
              <a:t>τοῦ</a:t>
            </a:r>
            <a:r>
              <a:rPr lang="el-GR" sz="4000" dirty="0"/>
              <a:t> χρυσίου </a:t>
            </a:r>
            <a:r>
              <a:rPr lang="el-GR" sz="4000" dirty="0" err="1"/>
              <a:t>τοῦ</a:t>
            </a:r>
            <a:r>
              <a:rPr lang="el-GR" sz="4000" dirty="0"/>
              <a:t> </a:t>
            </a:r>
            <a:r>
              <a:rPr lang="el-GR" sz="4000" dirty="0" err="1"/>
              <a:t>ἐληλυθότος</a:t>
            </a:r>
            <a:r>
              <a:rPr lang="el-GR" sz="4000" dirty="0"/>
              <a:t> </a:t>
            </a:r>
            <a:r>
              <a:rPr lang="el-GR" sz="4000" dirty="0" err="1"/>
              <a:t>τῷ</a:t>
            </a:r>
            <a:r>
              <a:rPr lang="el-GR" sz="4000" dirty="0"/>
              <a:t> </a:t>
            </a:r>
            <a:r>
              <a:rPr lang="el-GR" sz="4000" dirty="0" err="1"/>
              <a:t>Σαλωμων</a:t>
            </a:r>
            <a:r>
              <a:rPr lang="el-GR" sz="4000" dirty="0"/>
              <a:t> </a:t>
            </a:r>
            <a:r>
              <a:rPr lang="el-GR" sz="4000" dirty="0" err="1"/>
              <a:t>ἐν</a:t>
            </a:r>
            <a:r>
              <a:rPr lang="el-GR" sz="4000" dirty="0"/>
              <a:t> </a:t>
            </a:r>
            <a:r>
              <a:rPr lang="el-GR" sz="4000" dirty="0" err="1"/>
              <a:t>ἐνιαυτῷ</a:t>
            </a:r>
            <a:r>
              <a:rPr lang="el-GR" sz="4000" dirty="0"/>
              <a:t> </a:t>
            </a:r>
            <a:r>
              <a:rPr lang="el-GR" sz="4000" dirty="0" err="1"/>
              <a:t>ἑνὶ</a:t>
            </a:r>
            <a:r>
              <a:rPr lang="el-GR" sz="4000" dirty="0"/>
              <a:t> </a:t>
            </a:r>
            <a:r>
              <a:rPr lang="el-GR" sz="4000" b="1" u="sng" dirty="0" err="1"/>
              <a:t>ἑξακόσια</a:t>
            </a:r>
            <a:r>
              <a:rPr lang="el-GR" sz="4000" b="1" u="sng" dirty="0"/>
              <a:t> </a:t>
            </a:r>
            <a:r>
              <a:rPr lang="el-GR" sz="4000" b="1" u="sng" dirty="0" err="1"/>
              <a:t>καὶ</a:t>
            </a:r>
            <a:r>
              <a:rPr lang="el-GR" sz="4000" b="1" u="sng" dirty="0"/>
              <a:t> </a:t>
            </a:r>
            <a:r>
              <a:rPr lang="el-GR" sz="4000" b="1" u="sng" dirty="0" err="1"/>
              <a:t>ἑξήκοντα</a:t>
            </a:r>
            <a:r>
              <a:rPr lang="el-GR" sz="4000" b="1" u="sng" dirty="0"/>
              <a:t> </a:t>
            </a:r>
            <a:r>
              <a:rPr lang="el-GR" sz="4000" b="1" u="sng" dirty="0" err="1"/>
              <a:t>ἓξ</a:t>
            </a:r>
            <a:r>
              <a:rPr lang="el-GR" sz="4000" b="1" u="sng" dirty="0"/>
              <a:t> </a:t>
            </a:r>
            <a:r>
              <a:rPr lang="el-GR" sz="4000" dirty="0"/>
              <a:t>τάλαντα χρυσίου</a:t>
            </a:r>
          </a:p>
          <a:p>
            <a:r>
              <a:rPr lang="el-GR" dirty="0"/>
              <a:t> </a:t>
            </a:r>
            <a:endParaRPr lang="en-US" dirty="0"/>
          </a:p>
        </p:txBody>
      </p:sp>
      <p:sp>
        <p:nvSpPr>
          <p:cNvPr id="5" name="TextBox 4">
            <a:extLst>
              <a:ext uri="{FF2B5EF4-FFF2-40B4-BE49-F238E27FC236}">
                <a16:creationId xmlns:a16="http://schemas.microsoft.com/office/drawing/2014/main" id="{AC78086E-7F84-CE45-940B-6D8BC5581CC5}"/>
              </a:ext>
            </a:extLst>
          </p:cNvPr>
          <p:cNvSpPr txBox="1"/>
          <p:nvPr/>
        </p:nvSpPr>
        <p:spPr>
          <a:xfrm>
            <a:off x="596809" y="3144981"/>
            <a:ext cx="9517010" cy="3063911"/>
          </a:xfrm>
          <a:prstGeom prst="rect">
            <a:avLst/>
          </a:prstGeom>
          <a:noFill/>
        </p:spPr>
        <p:txBody>
          <a:bodyPr wrap="square" rtlCol="0">
            <a:spAutoFit/>
          </a:bodyPr>
          <a:lstStyle/>
          <a:p>
            <a:r>
              <a:rPr lang="en-US" sz="4400" dirty="0"/>
              <a:t>“</a:t>
            </a:r>
            <a:r>
              <a:rPr lang="ru-RU" sz="4400" dirty="0"/>
              <a:t>В золоте, которое приходило Соломону в каждый год, весу было шестьсот шестьдесят шесть талантов золотых </a:t>
            </a:r>
            <a:r>
              <a:rPr lang="en-US" sz="4400" dirty="0"/>
              <a:t>…”           </a:t>
            </a:r>
            <a:r>
              <a:rPr lang="en-US" sz="2800" b="1" i="1" dirty="0"/>
              <a:t>3 </a:t>
            </a:r>
            <a:r>
              <a:rPr lang="ru-RU" sz="2800" b="1" i="1" dirty="0"/>
              <a:t>Царств 10:14</a:t>
            </a:r>
            <a:endParaRPr lang="en-US" sz="2800" b="1" i="1" dirty="0"/>
          </a:p>
          <a:p>
            <a:r>
              <a:rPr lang="en-US" dirty="0"/>
              <a:t> </a:t>
            </a:r>
          </a:p>
        </p:txBody>
      </p:sp>
    </p:spTree>
    <p:extLst>
      <p:ext uri="{BB962C8B-B14F-4D97-AF65-F5344CB8AC3E}">
        <p14:creationId xmlns:p14="http://schemas.microsoft.com/office/powerpoint/2010/main" val="1581298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1CDB-A4AB-794F-8C2E-8CD56FB61791}"/>
              </a:ext>
            </a:extLst>
          </p:cNvPr>
          <p:cNvSpPr>
            <a:spLocks noGrp="1"/>
          </p:cNvSpPr>
          <p:nvPr>
            <p:ph type="title"/>
          </p:nvPr>
        </p:nvSpPr>
        <p:spPr>
          <a:xfrm>
            <a:off x="152401" y="365126"/>
            <a:ext cx="9835664" cy="2308801"/>
          </a:xfrm>
        </p:spPr>
        <p:txBody>
          <a:bodyPr>
            <a:noAutofit/>
          </a:bodyPr>
          <a:lstStyle/>
          <a:p>
            <a:r>
              <a:rPr lang="en-US" sz="4800" b="1" dirty="0"/>
              <a:t>IRENAUES (AD 130-202) –</a:t>
            </a:r>
            <a:r>
              <a:rPr lang="ru-RU" sz="4800" b="1" dirty="0"/>
              <a:t>Зверь это антихрист и цифровое значение его имени</a:t>
            </a:r>
            <a:r>
              <a:rPr lang="en-US" sz="4800" b="1" dirty="0"/>
              <a:t> 666</a:t>
            </a:r>
            <a:r>
              <a:rPr lang="ru-RU" sz="4800" b="1" dirty="0"/>
              <a:t> (</a:t>
            </a:r>
            <a:r>
              <a:rPr lang="ru-RU" sz="4800" b="1" dirty="0" err="1"/>
              <a:t>Гематрия</a:t>
            </a:r>
            <a:r>
              <a:rPr lang="ru-RU" sz="4800" b="1" dirty="0"/>
              <a:t>)</a:t>
            </a:r>
            <a:endParaRPr lang="en-US" sz="4800" b="1" dirty="0"/>
          </a:p>
        </p:txBody>
      </p:sp>
      <p:sp>
        <p:nvSpPr>
          <p:cNvPr id="3" name="TextBox 2">
            <a:extLst>
              <a:ext uri="{FF2B5EF4-FFF2-40B4-BE49-F238E27FC236}">
                <a16:creationId xmlns:a16="http://schemas.microsoft.com/office/drawing/2014/main" id="{DEF89EA6-6778-7C4D-BC5A-18F64B113603}"/>
              </a:ext>
            </a:extLst>
          </p:cNvPr>
          <p:cNvSpPr txBox="1"/>
          <p:nvPr/>
        </p:nvSpPr>
        <p:spPr>
          <a:xfrm>
            <a:off x="290945" y="3158835"/>
            <a:ext cx="9443526" cy="2800767"/>
          </a:xfrm>
          <a:prstGeom prst="rect">
            <a:avLst/>
          </a:prstGeom>
          <a:noFill/>
        </p:spPr>
        <p:txBody>
          <a:bodyPr wrap="square" rtlCol="0">
            <a:spAutoFit/>
          </a:bodyPr>
          <a:lstStyle/>
          <a:p>
            <a:r>
              <a:rPr lang="en-US" sz="4400" b="1" dirty="0"/>
              <a:t>Andreas </a:t>
            </a:r>
            <a:r>
              <a:rPr lang="en-US" sz="4400" b="1" dirty="0" err="1"/>
              <a:t>Helwig</a:t>
            </a:r>
            <a:r>
              <a:rPr lang="en-US" sz="4400" b="1" dirty="0"/>
              <a:t> (1572-1643) – 666 </a:t>
            </a:r>
            <a:r>
              <a:rPr lang="ru-RU" sz="4400" b="1" dirty="0"/>
              <a:t>это цифровое значение одного из титулов папы римского</a:t>
            </a:r>
            <a:r>
              <a:rPr lang="en-US" sz="4400" b="1" dirty="0"/>
              <a:t>: </a:t>
            </a:r>
            <a:r>
              <a:rPr lang="en-US" sz="4400" b="1" i="1" dirty="0" err="1"/>
              <a:t>Vicarius</a:t>
            </a:r>
            <a:r>
              <a:rPr lang="en-US" sz="4400" b="1" i="1" dirty="0"/>
              <a:t> </a:t>
            </a:r>
            <a:r>
              <a:rPr lang="en-US" sz="4400" b="1" i="1" dirty="0" err="1"/>
              <a:t>Filii</a:t>
            </a:r>
            <a:r>
              <a:rPr lang="en-US" sz="4400" b="1" i="1" dirty="0"/>
              <a:t> Dei</a:t>
            </a:r>
            <a:endParaRPr lang="en-US" sz="4400" b="1" dirty="0"/>
          </a:p>
        </p:txBody>
      </p:sp>
    </p:spTree>
    <p:extLst>
      <p:ext uri="{BB962C8B-B14F-4D97-AF65-F5344CB8AC3E}">
        <p14:creationId xmlns:p14="http://schemas.microsoft.com/office/powerpoint/2010/main" val="2860449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9A6F7-4E0F-0848-83B7-E0D3652AD25B}"/>
              </a:ext>
            </a:extLst>
          </p:cNvPr>
          <p:cNvSpPr>
            <a:spLocks noGrp="1"/>
          </p:cNvSpPr>
          <p:nvPr>
            <p:ph type="title"/>
          </p:nvPr>
        </p:nvSpPr>
        <p:spPr>
          <a:xfrm>
            <a:off x="838202" y="365126"/>
            <a:ext cx="9149861" cy="1643783"/>
          </a:xfrm>
        </p:spPr>
        <p:txBody>
          <a:bodyPr>
            <a:normAutofit/>
          </a:bodyPr>
          <a:lstStyle/>
          <a:p>
            <a:br>
              <a:rPr lang="en-US" b="1" dirty="0">
                <a:ln w="9525">
                  <a:solidFill>
                    <a:schemeClr val="bg1"/>
                  </a:solidFill>
                  <a:prstDash val="solid"/>
                </a:ln>
                <a:effectLst>
                  <a:outerShdw blurRad="12700" dist="38100" dir="2700000" algn="tl" rotWithShape="0">
                    <a:schemeClr val="bg1">
                      <a:lumMod val="50000"/>
                    </a:schemeClr>
                  </a:outerShdw>
                </a:effectLst>
              </a:rPr>
            </a:br>
            <a:endParaRPr lang="en-US" b="1" dirty="0"/>
          </a:p>
        </p:txBody>
      </p:sp>
      <p:sp>
        <p:nvSpPr>
          <p:cNvPr id="4" name="TextBox 3">
            <a:extLst>
              <a:ext uri="{FF2B5EF4-FFF2-40B4-BE49-F238E27FC236}">
                <a16:creationId xmlns:a16="http://schemas.microsoft.com/office/drawing/2014/main" id="{CE6B6213-BE26-A14C-B7E5-F06E1074C47D}"/>
              </a:ext>
            </a:extLst>
          </p:cNvPr>
          <p:cNvSpPr txBox="1"/>
          <p:nvPr/>
        </p:nvSpPr>
        <p:spPr>
          <a:xfrm>
            <a:off x="1440872" y="365126"/>
            <a:ext cx="8728363" cy="6155531"/>
          </a:xfrm>
          <a:prstGeom prst="rect">
            <a:avLst/>
          </a:prstGeom>
          <a:noFill/>
        </p:spPr>
        <p:txBody>
          <a:bodyPr wrap="square" rtlCol="0">
            <a:spAutoFit/>
          </a:bodyPr>
          <a:lstStyle/>
          <a:p>
            <a:endParaRPr lang="en-US" sz="4000" dirty="0"/>
          </a:p>
          <a:p>
            <a:r>
              <a:rPr lang="ru-RU" sz="4000" dirty="0"/>
              <a:t>Слово</a:t>
            </a:r>
            <a:r>
              <a:rPr lang="en-US" sz="4000" dirty="0"/>
              <a:t> “vicar” </a:t>
            </a:r>
            <a:r>
              <a:rPr lang="ru-RU" sz="4000" dirty="0"/>
              <a:t>переводится как</a:t>
            </a:r>
            <a:r>
              <a:rPr lang="en-US" sz="4000" dirty="0"/>
              <a:t> “</a:t>
            </a:r>
            <a:r>
              <a:rPr lang="ru-RU" sz="4000" dirty="0"/>
              <a:t>представитель кого</a:t>
            </a:r>
            <a:r>
              <a:rPr lang="en-US" sz="4000" dirty="0"/>
              <a:t>-</a:t>
            </a:r>
            <a:r>
              <a:rPr lang="ru-RU" sz="4000" dirty="0"/>
              <a:t>то</a:t>
            </a:r>
            <a:r>
              <a:rPr lang="en-US" sz="4000" dirty="0"/>
              <a:t>” </a:t>
            </a:r>
            <a:r>
              <a:rPr lang="ru-RU" sz="4000" dirty="0"/>
              <a:t>или</a:t>
            </a:r>
            <a:r>
              <a:rPr lang="en-US" sz="4000" dirty="0"/>
              <a:t> “</a:t>
            </a:r>
            <a:r>
              <a:rPr lang="ru-RU" sz="4000" dirty="0"/>
              <a:t>заместитель кого</a:t>
            </a:r>
            <a:r>
              <a:rPr lang="en-US" sz="4000" dirty="0"/>
              <a:t>-</a:t>
            </a:r>
            <a:r>
              <a:rPr lang="ru-RU" sz="4000" dirty="0"/>
              <a:t>то</a:t>
            </a:r>
            <a:r>
              <a:rPr lang="en-US" sz="4000" dirty="0"/>
              <a:t>”</a:t>
            </a:r>
          </a:p>
          <a:p>
            <a:r>
              <a:rPr lang="ru-RU" sz="4000" dirty="0"/>
              <a:t>Указывает на того кто действует вместо кого</a:t>
            </a:r>
            <a:r>
              <a:rPr lang="en-US" sz="4000" dirty="0"/>
              <a:t>-</a:t>
            </a:r>
            <a:r>
              <a:rPr lang="ru-RU" sz="4000" dirty="0"/>
              <a:t>то </a:t>
            </a:r>
            <a:r>
              <a:rPr lang="en-US" sz="4000" dirty="0"/>
              <a:t>- substitute.</a:t>
            </a:r>
          </a:p>
          <a:p>
            <a:r>
              <a:rPr lang="ru-RU" sz="4000" b="1" dirty="0"/>
              <a:t>Тот кто наделен полномочиями действовать вместо кого</a:t>
            </a:r>
            <a:r>
              <a:rPr lang="en-US" sz="4000" b="1" dirty="0"/>
              <a:t>-</a:t>
            </a:r>
            <a:r>
              <a:rPr lang="ru-RU" sz="4000" b="1" dirty="0"/>
              <a:t>то</a:t>
            </a:r>
            <a:r>
              <a:rPr lang="en-US" sz="4000" b="1" dirty="0"/>
              <a:t> - </a:t>
            </a:r>
            <a:r>
              <a:rPr lang="en-US" sz="4000" dirty="0"/>
              <a:t>deputy.</a:t>
            </a:r>
          </a:p>
          <a:p>
            <a:br>
              <a:rPr lang="en-US" sz="2800" dirty="0"/>
            </a:br>
            <a:endParaRPr lang="en-US" sz="2800" dirty="0"/>
          </a:p>
          <a:p>
            <a:endParaRPr lang="en-US" dirty="0"/>
          </a:p>
        </p:txBody>
      </p:sp>
    </p:spTree>
    <p:extLst>
      <p:ext uri="{BB962C8B-B14F-4D97-AF65-F5344CB8AC3E}">
        <p14:creationId xmlns:p14="http://schemas.microsoft.com/office/powerpoint/2010/main" val="1494498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823E-84FE-9D4A-A15A-1EB259BEC6F7}"/>
              </a:ext>
            </a:extLst>
          </p:cNvPr>
          <p:cNvSpPr>
            <a:spLocks noGrp="1"/>
          </p:cNvSpPr>
          <p:nvPr>
            <p:ph type="title"/>
          </p:nvPr>
        </p:nvSpPr>
        <p:spPr>
          <a:xfrm>
            <a:off x="872836" y="365126"/>
            <a:ext cx="9115227" cy="4497819"/>
          </a:xfrm>
        </p:spPr>
        <p:txBody>
          <a:bodyPr>
            <a:normAutofit/>
          </a:bodyPr>
          <a:lstStyle/>
          <a:p>
            <a:r>
              <a:rPr lang="ru-RU" sz="5400" b="1" u="sng" dirty="0"/>
              <a:t>Важный вопрос</a:t>
            </a:r>
            <a:r>
              <a:rPr lang="en-US" sz="5400" b="1" u="sng" dirty="0"/>
              <a:t>:</a:t>
            </a:r>
            <a:br>
              <a:rPr lang="en-US" sz="5400" b="1" u="sng" dirty="0"/>
            </a:br>
            <a:br>
              <a:rPr lang="ru-RU" sz="5400" b="1" u="sng" dirty="0"/>
            </a:br>
            <a:r>
              <a:rPr lang="ru-RU" sz="5400" b="1" dirty="0"/>
              <a:t>Является ли 666 единственным индикатором указывающем на зверя?</a:t>
            </a:r>
            <a:r>
              <a:rPr lang="ru-RU" sz="5400" b="1" u="sng" dirty="0"/>
              <a:t> </a:t>
            </a:r>
            <a:endParaRPr lang="en-US" b="1" i="1" dirty="0"/>
          </a:p>
        </p:txBody>
      </p:sp>
    </p:spTree>
    <p:extLst>
      <p:ext uri="{BB962C8B-B14F-4D97-AF65-F5344CB8AC3E}">
        <p14:creationId xmlns:p14="http://schemas.microsoft.com/office/powerpoint/2010/main" val="3744064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 descr="W-23-072-HD.jpg">
            <a:extLst>
              <a:ext uri="{FF2B5EF4-FFF2-40B4-BE49-F238E27FC236}">
                <a16:creationId xmlns:a16="http://schemas.microsoft.com/office/drawing/2014/main" id="{299F6E80-B1A2-444E-8195-3272558AC16E}"/>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4624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97E96-12D0-9644-B64E-8020EEA78DB6}"/>
              </a:ext>
            </a:extLst>
          </p:cNvPr>
          <p:cNvSpPr>
            <a:spLocks noGrp="1"/>
          </p:cNvSpPr>
          <p:nvPr>
            <p:ph type="title"/>
          </p:nvPr>
        </p:nvSpPr>
        <p:spPr>
          <a:xfrm>
            <a:off x="762000" y="365126"/>
            <a:ext cx="9226064" cy="2738291"/>
          </a:xfrm>
        </p:spPr>
        <p:txBody>
          <a:bodyPr>
            <a:normAutofit fontScale="90000"/>
          </a:bodyPr>
          <a:lstStyle/>
          <a:p>
            <a:pPr algn="ctr"/>
            <a:r>
              <a:rPr lang="en-US" dirty="0"/>
              <a:t> </a:t>
            </a:r>
            <a:br>
              <a:rPr lang="en-US" dirty="0"/>
            </a:br>
            <a:br>
              <a:rPr lang="en-US" dirty="0"/>
            </a:br>
            <a:br>
              <a:rPr lang="en-US" dirty="0"/>
            </a:br>
            <a:r>
              <a:rPr lang="ru-RU" sz="4900" b="1" dirty="0"/>
              <a:t>Дар/Пожертвования Константина </a:t>
            </a:r>
            <a:r>
              <a:rPr lang="ru-RU" dirty="0"/>
              <a:t>(</a:t>
            </a:r>
            <a:r>
              <a:rPr lang="en-US" sz="5300" b="1" dirty="0"/>
              <a:t>Donation of Constantine</a:t>
            </a:r>
            <a:r>
              <a:rPr lang="ru-RU" sz="5300" b="1" dirty="0"/>
              <a:t>)</a:t>
            </a:r>
            <a:r>
              <a:rPr lang="en-US" sz="5300" b="1" dirty="0"/>
              <a:t> </a:t>
            </a:r>
            <a:r>
              <a:rPr lang="ru-RU" sz="5300" b="1" dirty="0"/>
              <a:t>документ  якобы написан Константином 30 Марта 315 года</a:t>
            </a:r>
            <a:endParaRPr lang="en-US" sz="5300" b="1" dirty="0"/>
          </a:p>
        </p:txBody>
      </p:sp>
    </p:spTree>
    <p:extLst>
      <p:ext uri="{BB962C8B-B14F-4D97-AF65-F5344CB8AC3E}">
        <p14:creationId xmlns:p14="http://schemas.microsoft.com/office/powerpoint/2010/main" val="2384686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1" descr="W-23-068-HD.jpg">
            <a:extLst>
              <a:ext uri="{FF2B5EF4-FFF2-40B4-BE49-F238E27FC236}">
                <a16:creationId xmlns:a16="http://schemas.microsoft.com/office/drawing/2014/main" id="{B5E0FBE4-B4D5-2846-9CA0-5778FC59F059}"/>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817418" y="2438400"/>
            <a:ext cx="8950037" cy="3269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2076620-62E0-D84E-A07D-579A5C3F3521}"/>
              </a:ext>
            </a:extLst>
          </p:cNvPr>
          <p:cNvSpPr txBox="1"/>
          <p:nvPr/>
        </p:nvSpPr>
        <p:spPr>
          <a:xfrm>
            <a:off x="1027311" y="166255"/>
            <a:ext cx="4603569" cy="523220"/>
          </a:xfrm>
          <a:prstGeom prst="rect">
            <a:avLst/>
          </a:prstGeom>
          <a:noFill/>
        </p:spPr>
        <p:txBody>
          <a:bodyPr wrap="none" rtlCol="0">
            <a:spAutoFit/>
          </a:bodyPr>
          <a:lstStyle/>
          <a:p>
            <a:pPr algn="ctr"/>
            <a:r>
              <a:rPr lang="ru-RU" sz="2800" b="1" u="sng" dirty="0"/>
              <a:t>Символические толкования</a:t>
            </a:r>
            <a:r>
              <a:rPr lang="en-US" u="sng" dirty="0"/>
              <a:t>:</a:t>
            </a:r>
          </a:p>
        </p:txBody>
      </p:sp>
      <p:sp>
        <p:nvSpPr>
          <p:cNvPr id="4" name="TextBox 3">
            <a:extLst>
              <a:ext uri="{FF2B5EF4-FFF2-40B4-BE49-F238E27FC236}">
                <a16:creationId xmlns:a16="http://schemas.microsoft.com/office/drawing/2014/main" id="{86A36881-74FD-F04C-A2CA-34445860021E}"/>
              </a:ext>
            </a:extLst>
          </p:cNvPr>
          <p:cNvSpPr txBox="1"/>
          <p:nvPr/>
        </p:nvSpPr>
        <p:spPr>
          <a:xfrm>
            <a:off x="706582" y="803564"/>
            <a:ext cx="10166736" cy="1754326"/>
          </a:xfrm>
          <a:prstGeom prst="rect">
            <a:avLst/>
          </a:prstGeom>
          <a:noFill/>
        </p:spPr>
        <p:txBody>
          <a:bodyPr wrap="square" rtlCol="0">
            <a:spAutoFit/>
          </a:bodyPr>
          <a:lstStyle/>
          <a:p>
            <a:r>
              <a:rPr lang="en-US" sz="3600" b="1" dirty="0"/>
              <a:t>666 </a:t>
            </a:r>
            <a:r>
              <a:rPr lang="ru-RU" sz="3600" b="1" dirty="0"/>
              <a:t>символ указывающий на несовершенство</a:t>
            </a:r>
          </a:p>
          <a:p>
            <a:r>
              <a:rPr lang="ru-RU" sz="3600" b="1" dirty="0"/>
              <a:t>Три шестерки указание на ложную троицу</a:t>
            </a:r>
            <a:endParaRPr lang="en-US" sz="3600" b="1" dirty="0"/>
          </a:p>
          <a:p>
            <a:endParaRPr lang="en-US" b="1" dirty="0"/>
          </a:p>
          <a:p>
            <a:endParaRPr lang="en-US" b="1" dirty="0"/>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BE474-49D2-1D40-B7EE-3ED9D63C044F}"/>
              </a:ext>
            </a:extLst>
          </p:cNvPr>
          <p:cNvSpPr>
            <a:spLocks noGrp="1"/>
          </p:cNvSpPr>
          <p:nvPr>
            <p:ph type="title"/>
          </p:nvPr>
        </p:nvSpPr>
        <p:spPr>
          <a:xfrm>
            <a:off x="1537855" y="365126"/>
            <a:ext cx="8450208" cy="738313"/>
          </a:xfrm>
        </p:spPr>
        <p:txBody>
          <a:bodyPr>
            <a:normAutofit fontScale="90000"/>
          </a:bodyPr>
          <a:lstStyle/>
          <a:p>
            <a:br>
              <a:rPr lang="en-US" sz="4000" dirty="0"/>
            </a:br>
            <a:endParaRPr lang="en-US" sz="3200" dirty="0"/>
          </a:p>
        </p:txBody>
      </p:sp>
      <p:sp>
        <p:nvSpPr>
          <p:cNvPr id="7" name="TextBox 6">
            <a:extLst>
              <a:ext uri="{FF2B5EF4-FFF2-40B4-BE49-F238E27FC236}">
                <a16:creationId xmlns:a16="http://schemas.microsoft.com/office/drawing/2014/main" id="{F39FD475-1C1C-554E-A811-481EEE6764EE}"/>
              </a:ext>
            </a:extLst>
          </p:cNvPr>
          <p:cNvSpPr txBox="1"/>
          <p:nvPr/>
        </p:nvSpPr>
        <p:spPr>
          <a:xfrm>
            <a:off x="1149927" y="595745"/>
            <a:ext cx="8617528" cy="3139321"/>
          </a:xfrm>
          <a:prstGeom prst="rect">
            <a:avLst/>
          </a:prstGeom>
          <a:noFill/>
        </p:spPr>
        <p:txBody>
          <a:bodyPr wrap="square" rtlCol="0">
            <a:spAutoFit/>
          </a:bodyPr>
          <a:lstStyle/>
          <a:p>
            <a:pPr algn="ctr"/>
            <a:r>
              <a:rPr lang="ru-RU" sz="6600" dirty="0"/>
              <a:t>Три Шестерки или Цифровое Значение 666?</a:t>
            </a:r>
            <a:endParaRPr lang="en-US" sz="6600" dirty="0"/>
          </a:p>
        </p:txBody>
      </p:sp>
    </p:spTree>
    <p:extLst>
      <p:ext uri="{BB962C8B-B14F-4D97-AF65-F5344CB8AC3E}">
        <p14:creationId xmlns:p14="http://schemas.microsoft.com/office/powerpoint/2010/main" val="1688546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40253-F8AE-374B-91CA-00A7C6E678A3}"/>
              </a:ext>
            </a:extLst>
          </p:cNvPr>
          <p:cNvSpPr>
            <a:spLocks noGrp="1"/>
          </p:cNvSpPr>
          <p:nvPr>
            <p:ph type="title"/>
          </p:nvPr>
        </p:nvSpPr>
        <p:spPr>
          <a:xfrm>
            <a:off x="942109" y="365126"/>
            <a:ext cx="9045954" cy="1131165"/>
          </a:xfrm>
        </p:spPr>
        <p:txBody>
          <a:bodyPr>
            <a:normAutofit/>
          </a:bodyPr>
          <a:lstStyle/>
          <a:p>
            <a:pPr algn="ctr"/>
            <a:r>
              <a:rPr lang="ru-RU" sz="3600" b="1" dirty="0"/>
              <a:t>Детали указанные в Библейском тексте</a:t>
            </a:r>
            <a:endParaRPr lang="en-US" sz="3600" b="1" dirty="0"/>
          </a:p>
        </p:txBody>
      </p:sp>
      <p:pic>
        <p:nvPicPr>
          <p:cNvPr id="4" name="Picture 3" descr="A picture containing text&#10;&#10;Description automatically generated">
            <a:extLst>
              <a:ext uri="{FF2B5EF4-FFF2-40B4-BE49-F238E27FC236}">
                <a16:creationId xmlns:a16="http://schemas.microsoft.com/office/drawing/2014/main" id="{4935FB42-CF60-F044-9493-A9B640F886E9}"/>
              </a:ext>
            </a:extLst>
          </p:cNvPr>
          <p:cNvPicPr>
            <a:picLocks noChangeAspect="1"/>
          </p:cNvPicPr>
          <p:nvPr/>
        </p:nvPicPr>
        <p:blipFill>
          <a:blip r:embed="rId2"/>
          <a:stretch>
            <a:fillRect/>
          </a:stretch>
        </p:blipFill>
        <p:spPr>
          <a:xfrm>
            <a:off x="1260764" y="1662544"/>
            <a:ext cx="8215745" cy="3962401"/>
          </a:xfrm>
          <a:prstGeom prst="rect">
            <a:avLst/>
          </a:prstGeom>
        </p:spPr>
      </p:pic>
    </p:spTree>
    <p:extLst>
      <p:ext uri="{BB962C8B-B14F-4D97-AF65-F5344CB8AC3E}">
        <p14:creationId xmlns:p14="http://schemas.microsoft.com/office/powerpoint/2010/main" val="1399465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AFC0DD-14E2-0B42-A97C-EB14BD82E1BF}"/>
              </a:ext>
            </a:extLst>
          </p:cNvPr>
          <p:cNvSpPr>
            <a:spLocks noGrp="1"/>
          </p:cNvSpPr>
          <p:nvPr>
            <p:ph type="title"/>
          </p:nvPr>
        </p:nvSpPr>
        <p:spPr>
          <a:xfrm>
            <a:off x="387926" y="365126"/>
            <a:ext cx="9933709" cy="5675456"/>
          </a:xfrm>
        </p:spPr>
        <p:txBody>
          <a:bodyPr>
            <a:normAutofit fontScale="90000"/>
          </a:bodyPr>
          <a:lstStyle/>
          <a:p>
            <a:r>
              <a:rPr lang="el-GR" dirty="0" err="1"/>
              <a:t>Ὧδε</a:t>
            </a:r>
            <a:r>
              <a:rPr lang="el-GR" dirty="0"/>
              <a:t> </a:t>
            </a:r>
            <a:r>
              <a:rPr lang="el-GR" dirty="0" err="1"/>
              <a:t>ἡ</a:t>
            </a:r>
            <a:r>
              <a:rPr lang="el-GR" dirty="0"/>
              <a:t> σοφία </a:t>
            </a:r>
            <a:r>
              <a:rPr lang="el-GR" dirty="0" err="1"/>
              <a:t>ἐστίν</a:t>
            </a:r>
            <a:r>
              <a:rPr lang="en-US" dirty="0"/>
              <a:t> </a:t>
            </a:r>
            <a:r>
              <a:rPr lang="el-GR" dirty="0" err="1"/>
              <a:t>ὁ</a:t>
            </a:r>
            <a:r>
              <a:rPr lang="el-GR" dirty="0"/>
              <a:t> </a:t>
            </a:r>
            <a:r>
              <a:rPr lang="el-GR" dirty="0" err="1"/>
              <a:t>ἔχων</a:t>
            </a:r>
            <a:r>
              <a:rPr lang="el-GR" dirty="0"/>
              <a:t> </a:t>
            </a:r>
            <a:r>
              <a:rPr lang="el-GR" dirty="0" err="1"/>
              <a:t>νοῦν</a:t>
            </a:r>
            <a:r>
              <a:rPr lang="el-GR" dirty="0"/>
              <a:t> </a:t>
            </a:r>
            <a:r>
              <a:rPr lang="el-GR" b="1" u="sng" dirty="0"/>
              <a:t>ψηφισάτω</a:t>
            </a:r>
            <a:r>
              <a:rPr lang="el-GR" dirty="0"/>
              <a:t> </a:t>
            </a:r>
            <a:r>
              <a:rPr lang="el-GR" dirty="0" err="1"/>
              <a:t>τὸν</a:t>
            </a:r>
            <a:r>
              <a:rPr lang="el-GR" dirty="0"/>
              <a:t> </a:t>
            </a:r>
            <a:r>
              <a:rPr lang="el-GR" dirty="0" err="1"/>
              <a:t>ἀριθμὸν</a:t>
            </a:r>
            <a:r>
              <a:rPr lang="el-GR" dirty="0"/>
              <a:t> </a:t>
            </a:r>
            <a:r>
              <a:rPr lang="el-GR" dirty="0" err="1"/>
              <a:t>τοῦ</a:t>
            </a:r>
            <a:r>
              <a:rPr lang="el-GR" dirty="0"/>
              <a:t> θηρίου </a:t>
            </a:r>
            <a:r>
              <a:rPr lang="el-GR" dirty="0" err="1"/>
              <a:t>ἀριθμὸς</a:t>
            </a:r>
            <a:r>
              <a:rPr lang="el-GR" dirty="0"/>
              <a:t> </a:t>
            </a:r>
            <a:r>
              <a:rPr lang="el-GR" dirty="0" err="1"/>
              <a:t>γὰρ</a:t>
            </a:r>
            <a:r>
              <a:rPr lang="el-GR" dirty="0"/>
              <a:t> </a:t>
            </a:r>
            <a:r>
              <a:rPr lang="el-GR" dirty="0" err="1"/>
              <a:t>ἀνθρώπου</a:t>
            </a:r>
            <a:r>
              <a:rPr lang="el-GR" dirty="0"/>
              <a:t> </a:t>
            </a:r>
            <a:r>
              <a:rPr lang="el-GR" dirty="0" err="1"/>
              <a:t>ἐστίν</a:t>
            </a:r>
            <a:r>
              <a:rPr lang="el-GR" dirty="0"/>
              <a:t> </a:t>
            </a:r>
            <a:r>
              <a:rPr lang="el-GR" dirty="0" err="1"/>
              <a:t>καὶ</a:t>
            </a:r>
            <a:r>
              <a:rPr lang="el-GR" dirty="0"/>
              <a:t> </a:t>
            </a:r>
            <a:r>
              <a:rPr lang="el-GR" dirty="0" err="1"/>
              <a:t>ὁ</a:t>
            </a:r>
            <a:r>
              <a:rPr lang="el-GR" dirty="0"/>
              <a:t> </a:t>
            </a:r>
            <a:r>
              <a:rPr lang="el-GR" dirty="0" err="1"/>
              <a:t>ἀριθμὸς</a:t>
            </a:r>
            <a:r>
              <a:rPr lang="el-GR" dirty="0"/>
              <a:t> </a:t>
            </a:r>
            <a:r>
              <a:rPr lang="el-GR" dirty="0" err="1"/>
              <a:t>αὐτοῦ</a:t>
            </a:r>
            <a:r>
              <a:rPr lang="en-US" dirty="0"/>
              <a:t> </a:t>
            </a:r>
            <a:r>
              <a:rPr lang="el-GR" b="1" u="sng" dirty="0"/>
              <a:t>ἑξακόσιοι </a:t>
            </a:r>
            <a:r>
              <a:rPr lang="el-GR" b="1" u="sng" dirty="0" err="1"/>
              <a:t>ἑξήκοντα</a:t>
            </a:r>
            <a:r>
              <a:rPr lang="el-GR" b="1" u="sng" dirty="0"/>
              <a:t> ἕξ </a:t>
            </a:r>
            <a:br>
              <a:rPr lang="el-GR" dirty="0"/>
            </a:br>
            <a:r>
              <a:rPr lang="el-GR" dirty="0"/>
              <a:t> </a:t>
            </a:r>
            <a:br>
              <a:rPr lang="en-US" dirty="0"/>
            </a:br>
            <a:r>
              <a:rPr lang="ru-RU" dirty="0"/>
              <a:t>«Здесь мудрость. Кто имеет ум, тот сочти число зверя, ибо это число человеческое; число его шестьсот шестьдесят шесть.» </a:t>
            </a:r>
            <a:br>
              <a:rPr lang="ru-RU" dirty="0"/>
            </a:br>
            <a:r>
              <a:rPr lang="ru-RU" dirty="0"/>
              <a:t> </a:t>
            </a:r>
            <a:br>
              <a:rPr lang="en-US" dirty="0"/>
            </a:br>
            <a:r>
              <a:rPr lang="en-US" dirty="0"/>
              <a:t>                                 </a:t>
            </a:r>
            <a:r>
              <a:rPr lang="ru-RU" sz="2700" dirty="0" err="1"/>
              <a:t>Откр</a:t>
            </a:r>
            <a:r>
              <a:rPr lang="ru-RU" sz="2700" dirty="0"/>
              <a:t> </a:t>
            </a:r>
            <a:r>
              <a:rPr lang="en-US" sz="2700" dirty="0"/>
              <a:t>13:18</a:t>
            </a:r>
            <a:br>
              <a:rPr lang="en-US" dirty="0"/>
            </a:br>
            <a:r>
              <a:rPr lang="en-US" dirty="0"/>
              <a:t> </a:t>
            </a:r>
          </a:p>
        </p:txBody>
      </p:sp>
    </p:spTree>
    <p:extLst>
      <p:ext uri="{BB962C8B-B14F-4D97-AF65-F5344CB8AC3E}">
        <p14:creationId xmlns:p14="http://schemas.microsoft.com/office/powerpoint/2010/main" val="1190495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DB908E-7618-5043-AA39-CF201C3F0A56}"/>
              </a:ext>
            </a:extLst>
          </p:cNvPr>
          <p:cNvSpPr txBox="1"/>
          <p:nvPr/>
        </p:nvSpPr>
        <p:spPr>
          <a:xfrm>
            <a:off x="1025236" y="2812472"/>
            <a:ext cx="8962827" cy="2123658"/>
          </a:xfrm>
          <a:prstGeom prst="rect">
            <a:avLst/>
          </a:prstGeom>
          <a:noFill/>
        </p:spPr>
        <p:txBody>
          <a:bodyPr wrap="square" rtlCol="0">
            <a:spAutoFit/>
          </a:bodyPr>
          <a:lstStyle/>
          <a:p>
            <a:pPr algn="ctr"/>
            <a:endParaRPr lang="ru-RU" sz="4400" b="1" dirty="0"/>
          </a:p>
          <a:p>
            <a:pPr algn="ctr"/>
            <a:r>
              <a:rPr lang="ru-RU" sz="4400" b="1" dirty="0"/>
              <a:t>Шесть, шесть, шесть ИЛИ шестьсот шестьдесят шесть?</a:t>
            </a:r>
            <a:endParaRPr lang="en-US" sz="4400" b="1" dirty="0"/>
          </a:p>
        </p:txBody>
      </p:sp>
      <p:sp>
        <p:nvSpPr>
          <p:cNvPr id="5" name="Title 4">
            <a:extLst>
              <a:ext uri="{FF2B5EF4-FFF2-40B4-BE49-F238E27FC236}">
                <a16:creationId xmlns:a16="http://schemas.microsoft.com/office/drawing/2014/main" id="{08F390C4-654E-1B49-94E5-19C8AD2FD55E}"/>
              </a:ext>
            </a:extLst>
          </p:cNvPr>
          <p:cNvSpPr>
            <a:spLocks noGrp="1"/>
          </p:cNvSpPr>
          <p:nvPr>
            <p:ph type="title"/>
          </p:nvPr>
        </p:nvSpPr>
        <p:spPr/>
        <p:txBody>
          <a:bodyPr>
            <a:noAutofit/>
          </a:bodyPr>
          <a:lstStyle/>
          <a:p>
            <a:pPr algn="ctr"/>
            <a:br>
              <a:rPr lang="ru-RU" sz="5400" b="1" u="sng" dirty="0"/>
            </a:br>
            <a:r>
              <a:rPr lang="el-GR" sz="5400" b="1" u="sng" dirty="0"/>
              <a:t>ἕξ </a:t>
            </a:r>
            <a:r>
              <a:rPr lang="ru-RU" sz="5400" b="1" u="sng" dirty="0"/>
              <a:t> </a:t>
            </a:r>
            <a:r>
              <a:rPr lang="el-GR" sz="5400" b="1" u="sng" dirty="0"/>
              <a:t>ἕξ </a:t>
            </a:r>
            <a:r>
              <a:rPr lang="ru-RU" sz="5400" b="1" u="sng" dirty="0"/>
              <a:t> </a:t>
            </a:r>
            <a:r>
              <a:rPr lang="el-GR" sz="5400" b="1" u="sng" dirty="0"/>
              <a:t>ἕξ </a:t>
            </a:r>
            <a:r>
              <a:rPr lang="ru-RU" sz="5400" b="1" dirty="0"/>
              <a:t>   ИЛИ  </a:t>
            </a:r>
            <a:r>
              <a:rPr lang="el-GR" sz="5400" b="1" u="sng" dirty="0"/>
              <a:t>ἑξακόσιοι </a:t>
            </a:r>
            <a:r>
              <a:rPr lang="el-GR" sz="5400" b="1" u="sng" dirty="0" err="1"/>
              <a:t>ἑξήκοντα</a:t>
            </a:r>
            <a:r>
              <a:rPr lang="el-GR" sz="5400" b="1" u="sng" dirty="0"/>
              <a:t> ἕξ </a:t>
            </a:r>
            <a:r>
              <a:rPr lang="ru-RU" sz="5400" b="1" u="sng" dirty="0"/>
              <a:t>?</a:t>
            </a:r>
            <a:endParaRPr lang="en-US" sz="5400" dirty="0"/>
          </a:p>
        </p:txBody>
      </p:sp>
    </p:spTree>
    <p:extLst>
      <p:ext uri="{BB962C8B-B14F-4D97-AF65-F5344CB8AC3E}">
        <p14:creationId xmlns:p14="http://schemas.microsoft.com/office/powerpoint/2010/main" val="3486715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DB908E-7618-5043-AA39-CF201C3F0A56}"/>
              </a:ext>
            </a:extLst>
          </p:cNvPr>
          <p:cNvSpPr txBox="1"/>
          <p:nvPr/>
        </p:nvSpPr>
        <p:spPr>
          <a:xfrm>
            <a:off x="838202" y="1842656"/>
            <a:ext cx="9149861" cy="3139321"/>
          </a:xfrm>
          <a:prstGeom prst="rect">
            <a:avLst/>
          </a:prstGeom>
          <a:noFill/>
        </p:spPr>
        <p:txBody>
          <a:bodyPr wrap="square" rtlCol="0">
            <a:spAutoFit/>
          </a:bodyPr>
          <a:lstStyle/>
          <a:p>
            <a:r>
              <a:rPr lang="en-US" sz="3600" b="1" dirty="0"/>
              <a:t>“</a:t>
            </a:r>
            <a:r>
              <a:rPr lang="ru-RU" sz="3600" b="1" dirty="0"/>
              <a:t>Ибо кто из вас, желая построить башню, не сядет прежде и не вычислит </a:t>
            </a:r>
            <a:r>
              <a:rPr lang="en-US" sz="3600" b="1" dirty="0"/>
              <a:t>(</a:t>
            </a:r>
            <a:r>
              <a:rPr lang="ru-RU" sz="3600" b="1" dirty="0"/>
              <a:t>не подчитает) издержек, имеет ли он, что нужно для совершения ее</a:t>
            </a:r>
            <a:r>
              <a:rPr lang="en-US" sz="3600" b="1" dirty="0"/>
              <a:t>…”</a:t>
            </a:r>
          </a:p>
          <a:p>
            <a:endParaRPr lang="en-US" dirty="0"/>
          </a:p>
          <a:p>
            <a:r>
              <a:rPr lang="en-US" dirty="0"/>
              <a:t>                                                                                                     </a:t>
            </a:r>
            <a:r>
              <a:rPr lang="ru-RU" dirty="0"/>
              <a:t>Луки 14:28 </a:t>
            </a:r>
          </a:p>
          <a:p>
            <a:r>
              <a:rPr lang="ru-RU" dirty="0"/>
              <a:t> </a:t>
            </a:r>
            <a:endParaRPr lang="en-US" sz="4400" b="1" dirty="0"/>
          </a:p>
        </p:txBody>
      </p:sp>
      <p:sp>
        <p:nvSpPr>
          <p:cNvPr id="5" name="Title 4">
            <a:extLst>
              <a:ext uri="{FF2B5EF4-FFF2-40B4-BE49-F238E27FC236}">
                <a16:creationId xmlns:a16="http://schemas.microsoft.com/office/drawing/2014/main" id="{F01E154B-D3D3-1A4F-9535-6B19BC9AA423}"/>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3966934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BD58-95F3-4B45-9C69-619C7034AA5F}"/>
              </a:ext>
            </a:extLst>
          </p:cNvPr>
          <p:cNvSpPr>
            <a:spLocks noGrp="1"/>
          </p:cNvSpPr>
          <p:nvPr>
            <p:ph type="title"/>
          </p:nvPr>
        </p:nvSpPr>
        <p:spPr>
          <a:xfrm>
            <a:off x="1177636" y="365125"/>
            <a:ext cx="8810428" cy="1851601"/>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666 </a:t>
            </a:r>
            <a:r>
              <a:rPr lang="ru-RU"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указывает на того, кто действует как </a:t>
            </a:r>
            <a:r>
              <a:rPr lang="en-US" sz="60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Vicarius</a:t>
            </a:r>
            <a:r>
              <a:rPr lang="en-US"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n-US" sz="60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Filii</a:t>
            </a:r>
            <a:r>
              <a:rPr lang="en-US"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Dei</a:t>
            </a:r>
          </a:p>
        </p:txBody>
      </p:sp>
      <p:sp>
        <p:nvSpPr>
          <p:cNvPr id="3" name="TextBox 2">
            <a:extLst>
              <a:ext uri="{FF2B5EF4-FFF2-40B4-BE49-F238E27FC236}">
                <a16:creationId xmlns:a16="http://schemas.microsoft.com/office/drawing/2014/main" id="{73DB908E-7618-5043-AA39-CF201C3F0A56}"/>
              </a:ext>
            </a:extLst>
          </p:cNvPr>
          <p:cNvSpPr txBox="1"/>
          <p:nvPr/>
        </p:nvSpPr>
        <p:spPr>
          <a:xfrm>
            <a:off x="1025236" y="2812472"/>
            <a:ext cx="8962827" cy="2123658"/>
          </a:xfrm>
          <a:prstGeom prst="rect">
            <a:avLst/>
          </a:prstGeom>
          <a:noFill/>
        </p:spPr>
        <p:txBody>
          <a:bodyPr wrap="square" rtlCol="0">
            <a:spAutoFit/>
          </a:bodyPr>
          <a:lstStyle/>
          <a:p>
            <a:pPr algn="ctr"/>
            <a:r>
              <a:rPr lang="ru-RU" sz="4400" b="1" dirty="0"/>
              <a:t>Не ищите 666 на короне или одежде, ищите 666 в действиях зверя</a:t>
            </a:r>
            <a:endParaRPr lang="en-US" sz="4400" b="1" dirty="0"/>
          </a:p>
        </p:txBody>
      </p:sp>
    </p:spTree>
    <p:extLst>
      <p:ext uri="{BB962C8B-B14F-4D97-AF65-F5344CB8AC3E}">
        <p14:creationId xmlns:p14="http://schemas.microsoft.com/office/powerpoint/2010/main" val="3166479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DB908E-7618-5043-AA39-CF201C3F0A56}"/>
              </a:ext>
            </a:extLst>
          </p:cNvPr>
          <p:cNvSpPr txBox="1"/>
          <p:nvPr/>
        </p:nvSpPr>
        <p:spPr>
          <a:xfrm>
            <a:off x="831274" y="526474"/>
            <a:ext cx="9156790" cy="5078313"/>
          </a:xfrm>
          <a:prstGeom prst="rect">
            <a:avLst/>
          </a:prstGeom>
          <a:noFill/>
        </p:spPr>
        <p:txBody>
          <a:bodyPr wrap="square" rtlCol="0">
            <a:spAutoFit/>
          </a:bodyPr>
          <a:lstStyle/>
          <a:p>
            <a:r>
              <a:rPr lang="en-US" sz="3600" b="1" dirty="0"/>
              <a:t>“</a:t>
            </a:r>
            <a:r>
              <a:rPr lang="ru-RU" sz="3600" b="1" dirty="0"/>
              <a:t>Свет, полученный нами о вести третьего ангела, это истинный свет. Начертание зверя в точности соответствует тому, что было сказано Иоанном. </a:t>
            </a:r>
            <a:r>
              <a:rPr lang="ru-RU" sz="3600" b="1" u="sng" dirty="0"/>
              <a:t>Не все еще понятно в данном вопросе и не будет понятно до тех пор, пока не раскроется свиток</a:t>
            </a:r>
            <a:r>
              <a:rPr lang="ru-RU" sz="3600" b="1" dirty="0"/>
              <a:t>, но нам необходимо выполнить самую важную работу в нашем мире…» </a:t>
            </a:r>
          </a:p>
          <a:p>
            <a:r>
              <a:rPr lang="ru-RU" sz="3600" b="1" dirty="0"/>
              <a:t>                                                  6 том, 17 (1900)</a:t>
            </a:r>
          </a:p>
        </p:txBody>
      </p:sp>
    </p:spTree>
    <p:extLst>
      <p:ext uri="{BB962C8B-B14F-4D97-AF65-F5344CB8AC3E}">
        <p14:creationId xmlns:p14="http://schemas.microsoft.com/office/powerpoint/2010/main" val="2208061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4A62BB0-BCC4-FF4D-AE17-B2FF53E69E68}"/>
              </a:ext>
            </a:extLst>
          </p:cNvPr>
          <p:cNvSpPr>
            <a:spLocks noGrp="1"/>
          </p:cNvSpPr>
          <p:nvPr>
            <p:ph type="title"/>
          </p:nvPr>
        </p:nvSpPr>
        <p:spPr>
          <a:xfrm>
            <a:off x="734291" y="346363"/>
            <a:ext cx="9253772" cy="6511637"/>
          </a:xfrm>
        </p:spPr>
        <p:txBody>
          <a:bodyPr>
            <a:normAutofit fontScale="90000"/>
          </a:bodyPr>
          <a:lstStyle/>
          <a:p>
            <a:pPr algn="ctr"/>
            <a:r>
              <a:rPr lang="ru-RU" b="1" u="sng" dirty="0"/>
              <a:t>Полиция объявляет что разыскивается угнанный автомобиль</a:t>
            </a:r>
            <a:r>
              <a:rPr lang="en-US" b="1" u="sng" dirty="0"/>
              <a:t>:</a:t>
            </a:r>
            <a:br>
              <a:rPr lang="en-US" dirty="0"/>
            </a:br>
            <a:br>
              <a:rPr lang="en-US" dirty="0"/>
            </a:br>
            <a:r>
              <a:rPr lang="en-US" dirty="0"/>
              <a:t>A</a:t>
            </a:r>
            <a:r>
              <a:rPr lang="ru-RU" dirty="0"/>
              <a:t>УДИ</a:t>
            </a:r>
            <a:br>
              <a:rPr lang="en-US" dirty="0"/>
            </a:br>
            <a:r>
              <a:rPr lang="ru-RU" dirty="0"/>
              <a:t>Внедорожник</a:t>
            </a:r>
            <a:br>
              <a:rPr lang="en-US" dirty="0"/>
            </a:br>
            <a:r>
              <a:rPr lang="ru-RU" dirty="0"/>
              <a:t>Белого цвета</a:t>
            </a:r>
            <a:br>
              <a:rPr lang="en-US" dirty="0"/>
            </a:br>
            <a:r>
              <a:rPr lang="ru-RU" dirty="0"/>
              <a:t>Без переднего бампера</a:t>
            </a:r>
            <a:br>
              <a:rPr lang="en-US" dirty="0"/>
            </a:br>
            <a:br>
              <a:rPr lang="en-US" dirty="0"/>
            </a:br>
            <a:r>
              <a:rPr lang="ru-RU" dirty="0"/>
              <a:t>Останавливает ли полиция все автомобили белого цвета?</a:t>
            </a:r>
            <a:br>
              <a:rPr lang="en-US" dirty="0"/>
            </a:br>
            <a:br>
              <a:rPr lang="en-US" dirty="0"/>
            </a:br>
            <a:endParaRPr lang="en-US" dirty="0"/>
          </a:p>
        </p:txBody>
      </p:sp>
    </p:spTree>
    <p:extLst>
      <p:ext uri="{BB962C8B-B14F-4D97-AF65-F5344CB8AC3E}">
        <p14:creationId xmlns:p14="http://schemas.microsoft.com/office/powerpoint/2010/main" val="1960639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21E43-5B3F-5840-8558-4958D1EF85B6}"/>
              </a:ext>
            </a:extLst>
          </p:cNvPr>
          <p:cNvSpPr>
            <a:spLocks noGrp="1"/>
          </p:cNvSpPr>
          <p:nvPr>
            <p:ph type="title"/>
          </p:nvPr>
        </p:nvSpPr>
        <p:spPr>
          <a:xfrm>
            <a:off x="983673" y="1321356"/>
            <a:ext cx="8811492" cy="618279"/>
          </a:xfrm>
        </p:spPr>
        <p:txBody>
          <a:bodyPr>
            <a:normAutofit fontScale="90000"/>
          </a:bodyPr>
          <a:lstStyle/>
          <a:p>
            <a:pPr algn="ctr"/>
            <a:br>
              <a:rPr lang="en-US" b="1" dirty="0"/>
            </a:br>
            <a:br>
              <a:rPr lang="en-US" b="1" dirty="0"/>
            </a:br>
            <a:br>
              <a:rPr lang="en-US" b="1" dirty="0"/>
            </a:br>
            <a:br>
              <a:rPr lang="en-US" b="1" dirty="0"/>
            </a:br>
            <a:br>
              <a:rPr lang="en-US" b="1" dirty="0"/>
            </a:br>
            <a:endParaRPr lang="en-US" sz="7300" b="1" dirty="0"/>
          </a:p>
        </p:txBody>
      </p:sp>
      <p:sp>
        <p:nvSpPr>
          <p:cNvPr id="4" name="TextBox 3">
            <a:extLst>
              <a:ext uri="{FF2B5EF4-FFF2-40B4-BE49-F238E27FC236}">
                <a16:creationId xmlns:a16="http://schemas.microsoft.com/office/drawing/2014/main" id="{BFAD64F6-7E91-9846-801B-D4D657FD6F78}"/>
              </a:ext>
            </a:extLst>
          </p:cNvPr>
          <p:cNvSpPr txBox="1"/>
          <p:nvPr/>
        </p:nvSpPr>
        <p:spPr>
          <a:xfrm>
            <a:off x="983673" y="526473"/>
            <a:ext cx="8936182" cy="1077218"/>
          </a:xfrm>
          <a:prstGeom prst="rect">
            <a:avLst/>
          </a:prstGeom>
          <a:noFill/>
        </p:spPr>
        <p:txBody>
          <a:bodyPr wrap="square" rtlCol="0">
            <a:spAutoFit/>
          </a:bodyPr>
          <a:lstStyle/>
          <a:p>
            <a:pPr algn="ctr"/>
            <a:r>
              <a:rPr lang="ru-RU" sz="3200" b="1" dirty="0"/>
              <a:t>Первый зверь из </a:t>
            </a:r>
            <a:r>
              <a:rPr lang="ru-RU" sz="3200" b="1" dirty="0" err="1"/>
              <a:t>Откр</a:t>
            </a:r>
            <a:r>
              <a:rPr lang="ru-RU" sz="3200" b="1" dirty="0"/>
              <a:t> 13 напоминает описанием 7 главу Даниила</a:t>
            </a:r>
            <a:r>
              <a:rPr lang="en-US" sz="3200" b="1" dirty="0"/>
              <a:t> </a:t>
            </a:r>
          </a:p>
        </p:txBody>
      </p:sp>
      <p:sp>
        <p:nvSpPr>
          <p:cNvPr id="5" name="TextBox 4">
            <a:extLst>
              <a:ext uri="{FF2B5EF4-FFF2-40B4-BE49-F238E27FC236}">
                <a16:creationId xmlns:a16="http://schemas.microsoft.com/office/drawing/2014/main" id="{DCCD074C-5505-5E4C-8150-1C07DE569168}"/>
              </a:ext>
            </a:extLst>
          </p:cNvPr>
          <p:cNvSpPr txBox="1"/>
          <p:nvPr/>
        </p:nvSpPr>
        <p:spPr>
          <a:xfrm>
            <a:off x="983673" y="2202065"/>
            <a:ext cx="3546763" cy="523220"/>
          </a:xfrm>
          <a:prstGeom prst="rect">
            <a:avLst/>
          </a:prstGeom>
          <a:noFill/>
        </p:spPr>
        <p:txBody>
          <a:bodyPr wrap="square" rtlCol="0">
            <a:spAutoFit/>
          </a:bodyPr>
          <a:lstStyle/>
          <a:p>
            <a:r>
              <a:rPr lang="en-US" sz="2800" b="1" dirty="0"/>
              <a:t>*</a:t>
            </a:r>
            <a:r>
              <a:rPr lang="ru-RU" sz="2800" b="1" dirty="0"/>
              <a:t>Выходящий из моря</a:t>
            </a:r>
            <a:endParaRPr lang="en-US" sz="2800" b="1" dirty="0"/>
          </a:p>
        </p:txBody>
      </p:sp>
      <p:sp>
        <p:nvSpPr>
          <p:cNvPr id="6" name="TextBox 5">
            <a:extLst>
              <a:ext uri="{FF2B5EF4-FFF2-40B4-BE49-F238E27FC236}">
                <a16:creationId xmlns:a16="http://schemas.microsoft.com/office/drawing/2014/main" id="{A4743178-6E44-064C-87AF-1DD29FF1D013}"/>
              </a:ext>
            </a:extLst>
          </p:cNvPr>
          <p:cNvSpPr txBox="1"/>
          <p:nvPr/>
        </p:nvSpPr>
        <p:spPr>
          <a:xfrm>
            <a:off x="983673" y="2805378"/>
            <a:ext cx="8936182" cy="954107"/>
          </a:xfrm>
          <a:prstGeom prst="rect">
            <a:avLst/>
          </a:prstGeom>
          <a:noFill/>
        </p:spPr>
        <p:txBody>
          <a:bodyPr wrap="square" rtlCol="0">
            <a:spAutoFit/>
          </a:bodyPr>
          <a:lstStyle/>
          <a:p>
            <a:r>
              <a:rPr lang="en-US" sz="2800" b="1" dirty="0"/>
              <a:t>*</a:t>
            </a:r>
            <a:r>
              <a:rPr lang="ru-RU" sz="2800" b="1" dirty="0"/>
              <a:t>Зверь из </a:t>
            </a:r>
            <a:r>
              <a:rPr lang="ru-RU" sz="2800" b="1" dirty="0" err="1"/>
              <a:t>Откр</a:t>
            </a:r>
            <a:r>
              <a:rPr lang="ru-RU" sz="2800" b="1" dirty="0"/>
              <a:t> 13</a:t>
            </a:r>
            <a:r>
              <a:rPr lang="en-US" sz="2800" b="1" dirty="0"/>
              <a:t> </a:t>
            </a:r>
            <a:r>
              <a:rPr lang="ru-RU" sz="2800" b="1" dirty="0"/>
              <a:t>имеет характеристики 4 зверей из Даниила 7</a:t>
            </a:r>
            <a:endParaRPr lang="en-US" sz="2800" b="1" dirty="0"/>
          </a:p>
        </p:txBody>
      </p:sp>
      <p:sp>
        <p:nvSpPr>
          <p:cNvPr id="7" name="TextBox 6">
            <a:extLst>
              <a:ext uri="{FF2B5EF4-FFF2-40B4-BE49-F238E27FC236}">
                <a16:creationId xmlns:a16="http://schemas.microsoft.com/office/drawing/2014/main" id="{F9ED9296-F988-1B4B-8F97-ED1033E939DE}"/>
              </a:ext>
            </a:extLst>
          </p:cNvPr>
          <p:cNvSpPr txBox="1"/>
          <p:nvPr/>
        </p:nvSpPr>
        <p:spPr>
          <a:xfrm>
            <a:off x="983673" y="3865418"/>
            <a:ext cx="2438400" cy="523220"/>
          </a:xfrm>
          <a:prstGeom prst="rect">
            <a:avLst/>
          </a:prstGeom>
          <a:noFill/>
        </p:spPr>
        <p:txBody>
          <a:bodyPr wrap="square" rtlCol="0">
            <a:spAutoFit/>
          </a:bodyPr>
          <a:lstStyle/>
          <a:p>
            <a:r>
              <a:rPr lang="en-US" sz="2800" b="1" dirty="0"/>
              <a:t>*</a:t>
            </a:r>
            <a:r>
              <a:rPr lang="ru-RU" sz="2800" b="1" dirty="0"/>
              <a:t>Десять Рогов</a:t>
            </a:r>
            <a:endParaRPr lang="en-US" sz="2800" b="1" dirty="0"/>
          </a:p>
        </p:txBody>
      </p:sp>
      <p:sp>
        <p:nvSpPr>
          <p:cNvPr id="8" name="TextBox 7">
            <a:extLst>
              <a:ext uri="{FF2B5EF4-FFF2-40B4-BE49-F238E27FC236}">
                <a16:creationId xmlns:a16="http://schemas.microsoft.com/office/drawing/2014/main" id="{81FBDE88-FAF7-5D4F-B44A-6F1C466ABA41}"/>
              </a:ext>
            </a:extLst>
          </p:cNvPr>
          <p:cNvSpPr txBox="1"/>
          <p:nvPr/>
        </p:nvSpPr>
        <p:spPr>
          <a:xfrm>
            <a:off x="983673" y="4530121"/>
            <a:ext cx="3269671" cy="523220"/>
          </a:xfrm>
          <a:prstGeom prst="rect">
            <a:avLst/>
          </a:prstGeom>
          <a:noFill/>
        </p:spPr>
        <p:txBody>
          <a:bodyPr wrap="square" rtlCol="0">
            <a:spAutoFit/>
          </a:bodyPr>
          <a:lstStyle/>
          <a:p>
            <a:r>
              <a:rPr lang="en-US" sz="2800" b="1" dirty="0"/>
              <a:t>*</a:t>
            </a:r>
            <a:r>
              <a:rPr lang="ru-RU" sz="2800" b="1" dirty="0"/>
              <a:t>Семь Голов</a:t>
            </a:r>
            <a:endParaRPr lang="en-US" sz="2800" b="1" dirty="0"/>
          </a:p>
        </p:txBody>
      </p:sp>
      <p:pic>
        <p:nvPicPr>
          <p:cNvPr id="11" name="Picture 10" descr="A group of animals in clothing&#10;&#10;Description automatically generated with low confidence">
            <a:extLst>
              <a:ext uri="{FF2B5EF4-FFF2-40B4-BE49-F238E27FC236}">
                <a16:creationId xmlns:a16="http://schemas.microsoft.com/office/drawing/2014/main" id="{20F939A2-CCCA-D64C-B993-F96819E5453D}"/>
              </a:ext>
            </a:extLst>
          </p:cNvPr>
          <p:cNvPicPr>
            <a:picLocks noChangeAspect="1"/>
          </p:cNvPicPr>
          <p:nvPr/>
        </p:nvPicPr>
        <p:blipFill>
          <a:blip r:embed="rId2"/>
          <a:stretch>
            <a:fillRect/>
          </a:stretch>
        </p:blipFill>
        <p:spPr>
          <a:xfrm>
            <a:off x="3782291" y="3600263"/>
            <a:ext cx="3338946" cy="2504210"/>
          </a:xfrm>
          <a:prstGeom prst="rect">
            <a:avLst/>
          </a:prstGeom>
        </p:spPr>
      </p:pic>
    </p:spTree>
    <p:extLst>
      <p:ext uri="{BB962C8B-B14F-4D97-AF65-F5344CB8AC3E}">
        <p14:creationId xmlns:p14="http://schemas.microsoft.com/office/powerpoint/2010/main" val="3660106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C73C6-E836-1F4A-A6F2-D8AFDD8C7B5B}"/>
              </a:ext>
            </a:extLst>
          </p:cNvPr>
          <p:cNvSpPr>
            <a:spLocks noGrp="1"/>
          </p:cNvSpPr>
          <p:nvPr>
            <p:ph type="title"/>
          </p:nvPr>
        </p:nvSpPr>
        <p:spPr>
          <a:xfrm>
            <a:off x="1496291" y="1316182"/>
            <a:ext cx="8534400" cy="2452254"/>
          </a:xfrm>
        </p:spPr>
        <p:txBody>
          <a:bodyPr>
            <a:normAutofit/>
          </a:bodyPr>
          <a:lstStyle/>
          <a:p>
            <a:endParaRPr lang="en-US" b="1" dirty="0"/>
          </a:p>
        </p:txBody>
      </p:sp>
      <p:pic>
        <p:nvPicPr>
          <p:cNvPr id="3" name="Picture 1" descr="W-23-018-HD.jpg">
            <a:extLst>
              <a:ext uri="{FF2B5EF4-FFF2-40B4-BE49-F238E27FC236}">
                <a16:creationId xmlns:a16="http://schemas.microsoft.com/office/drawing/2014/main" id="{AE3A1843-FDC5-0D4C-A37A-EE7192A33CA0}"/>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 y="7844"/>
            <a:ext cx="10419907" cy="685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9108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21E43-5B3F-5840-8558-4958D1EF85B6}"/>
              </a:ext>
            </a:extLst>
          </p:cNvPr>
          <p:cNvSpPr>
            <a:spLocks noGrp="1"/>
          </p:cNvSpPr>
          <p:nvPr>
            <p:ph type="title"/>
          </p:nvPr>
        </p:nvSpPr>
        <p:spPr>
          <a:xfrm>
            <a:off x="983673" y="1321356"/>
            <a:ext cx="8811492" cy="618279"/>
          </a:xfrm>
        </p:spPr>
        <p:txBody>
          <a:bodyPr>
            <a:normAutofit fontScale="90000"/>
          </a:bodyPr>
          <a:lstStyle/>
          <a:p>
            <a:pPr algn="ctr"/>
            <a:br>
              <a:rPr lang="en-US" b="1" dirty="0"/>
            </a:br>
            <a:br>
              <a:rPr lang="en-US" b="1" dirty="0"/>
            </a:br>
            <a:br>
              <a:rPr lang="en-US" b="1" dirty="0"/>
            </a:br>
            <a:br>
              <a:rPr lang="en-US" b="1" dirty="0"/>
            </a:br>
            <a:br>
              <a:rPr lang="en-US" b="1" dirty="0"/>
            </a:br>
            <a:endParaRPr lang="en-US" sz="7300" b="1" dirty="0"/>
          </a:p>
        </p:txBody>
      </p:sp>
      <p:sp>
        <p:nvSpPr>
          <p:cNvPr id="4" name="TextBox 3">
            <a:extLst>
              <a:ext uri="{FF2B5EF4-FFF2-40B4-BE49-F238E27FC236}">
                <a16:creationId xmlns:a16="http://schemas.microsoft.com/office/drawing/2014/main" id="{BFAD64F6-7E91-9846-801B-D4D657FD6F78}"/>
              </a:ext>
            </a:extLst>
          </p:cNvPr>
          <p:cNvSpPr txBox="1"/>
          <p:nvPr/>
        </p:nvSpPr>
        <p:spPr>
          <a:xfrm>
            <a:off x="858981" y="124691"/>
            <a:ext cx="9060874" cy="1077218"/>
          </a:xfrm>
          <a:prstGeom prst="rect">
            <a:avLst/>
          </a:prstGeom>
          <a:noFill/>
        </p:spPr>
        <p:txBody>
          <a:bodyPr wrap="square" rtlCol="0">
            <a:spAutoFit/>
          </a:bodyPr>
          <a:lstStyle/>
          <a:p>
            <a:pPr algn="ctr"/>
            <a:r>
              <a:rPr lang="ru-RU" sz="3200" b="1" dirty="0"/>
              <a:t>Первый зверь из </a:t>
            </a:r>
            <a:r>
              <a:rPr lang="ru-RU" sz="3200" b="1" dirty="0" err="1"/>
              <a:t>Откр</a:t>
            </a:r>
            <a:r>
              <a:rPr lang="ru-RU" sz="3200" b="1" dirty="0"/>
              <a:t> 13 напоминает описанием 7 главу Даниила</a:t>
            </a:r>
            <a:r>
              <a:rPr lang="en-US" sz="3200" b="1" dirty="0"/>
              <a:t> </a:t>
            </a:r>
            <a:endParaRPr lang="en-US" sz="3200" i="1" dirty="0"/>
          </a:p>
        </p:txBody>
      </p:sp>
      <p:sp>
        <p:nvSpPr>
          <p:cNvPr id="5" name="TextBox 4">
            <a:extLst>
              <a:ext uri="{FF2B5EF4-FFF2-40B4-BE49-F238E27FC236}">
                <a16:creationId xmlns:a16="http://schemas.microsoft.com/office/drawing/2014/main" id="{DCCD074C-5505-5E4C-8150-1C07DE569168}"/>
              </a:ext>
            </a:extLst>
          </p:cNvPr>
          <p:cNvSpPr txBox="1"/>
          <p:nvPr/>
        </p:nvSpPr>
        <p:spPr>
          <a:xfrm>
            <a:off x="858981" y="955964"/>
            <a:ext cx="8936184" cy="1631216"/>
          </a:xfrm>
          <a:prstGeom prst="rect">
            <a:avLst/>
          </a:prstGeom>
          <a:noFill/>
        </p:spPr>
        <p:txBody>
          <a:bodyPr wrap="square" rtlCol="0">
            <a:spAutoFit/>
          </a:bodyPr>
          <a:lstStyle/>
          <a:p>
            <a:endParaRPr lang="en-US" sz="2800" b="1" dirty="0"/>
          </a:p>
          <a:p>
            <a:r>
              <a:rPr lang="en-US" sz="3200" b="1" dirty="0"/>
              <a:t>*</a:t>
            </a:r>
            <a:r>
              <a:rPr lang="ru-RU" sz="3200" b="1" dirty="0"/>
              <a:t>Действует как малый рог из Даниила 7 главы </a:t>
            </a:r>
            <a:r>
              <a:rPr lang="ru-RU" sz="2000" b="1" dirty="0"/>
              <a:t>(</a:t>
            </a:r>
            <a:r>
              <a:rPr lang="ru-RU" sz="2000" dirty="0"/>
              <a:t>почему с одной стороны «малый</a:t>
            </a:r>
            <a:r>
              <a:rPr lang="en-US" sz="2000" dirty="0"/>
              <a:t>, </a:t>
            </a:r>
            <a:r>
              <a:rPr lang="ru-RU" sz="2000" dirty="0"/>
              <a:t>небольшой», а с другой</a:t>
            </a:r>
            <a:r>
              <a:rPr lang="en-US" sz="2000" dirty="0"/>
              <a:t> “</a:t>
            </a:r>
            <a:r>
              <a:rPr lang="ru-RU" dirty="0"/>
              <a:t>который по виду стал больше прочих.</a:t>
            </a:r>
            <a:r>
              <a:rPr lang="en-US" dirty="0"/>
              <a:t>”</a:t>
            </a:r>
            <a:r>
              <a:rPr lang="en-US" sz="2000" dirty="0"/>
              <a:t>)</a:t>
            </a:r>
          </a:p>
        </p:txBody>
      </p:sp>
      <p:sp>
        <p:nvSpPr>
          <p:cNvPr id="6" name="TextBox 5">
            <a:extLst>
              <a:ext uri="{FF2B5EF4-FFF2-40B4-BE49-F238E27FC236}">
                <a16:creationId xmlns:a16="http://schemas.microsoft.com/office/drawing/2014/main" id="{A4743178-6E44-064C-87AF-1DD29FF1D013}"/>
              </a:ext>
            </a:extLst>
          </p:cNvPr>
          <p:cNvSpPr txBox="1"/>
          <p:nvPr/>
        </p:nvSpPr>
        <p:spPr>
          <a:xfrm>
            <a:off x="858981" y="2424545"/>
            <a:ext cx="9324110" cy="3970318"/>
          </a:xfrm>
          <a:prstGeom prst="rect">
            <a:avLst/>
          </a:prstGeom>
          <a:noFill/>
        </p:spPr>
        <p:txBody>
          <a:bodyPr wrap="square" rtlCol="0">
            <a:spAutoFit/>
          </a:bodyPr>
          <a:lstStyle/>
          <a:p>
            <a:r>
              <a:rPr lang="en-US" sz="3200" b="1" dirty="0"/>
              <a:t>*</a:t>
            </a:r>
            <a:r>
              <a:rPr lang="ru-RU" sz="3200" b="1" dirty="0"/>
              <a:t> «И даны были ему уста, говорящие гордо и богохульно»   </a:t>
            </a:r>
            <a:r>
              <a:rPr lang="ru-RU" sz="2400" dirty="0" err="1"/>
              <a:t>Откр</a:t>
            </a:r>
            <a:r>
              <a:rPr lang="ru-RU" sz="2400" dirty="0"/>
              <a:t> 13.</a:t>
            </a:r>
            <a:endParaRPr lang="ru-RU" sz="2400" b="1" dirty="0"/>
          </a:p>
          <a:p>
            <a:r>
              <a:rPr lang="ru-RU" sz="3200" dirty="0"/>
              <a:t> </a:t>
            </a:r>
            <a:r>
              <a:rPr lang="en-US" sz="3200" b="1" dirty="0"/>
              <a:t>*</a:t>
            </a:r>
            <a:r>
              <a:rPr lang="ru-RU" sz="3200" b="1" dirty="0"/>
              <a:t> «уста, говорящие высокомерно</a:t>
            </a:r>
            <a:r>
              <a:rPr lang="en-US" sz="3200" b="1" dirty="0"/>
              <a:t>.</a:t>
            </a:r>
            <a:r>
              <a:rPr lang="ru-RU" sz="3200" b="1" dirty="0"/>
              <a:t>» </a:t>
            </a:r>
          </a:p>
          <a:p>
            <a:r>
              <a:rPr lang="ru-RU" sz="3200" b="1" dirty="0"/>
              <a:t>«и против Всевышнего будет произносить слова и угнетать святых Всевышнего; даже возмечтает отменить у них </a:t>
            </a:r>
            <a:r>
              <a:rPr lang="ru-RU" sz="3200" b="1" i="1" dirty="0"/>
              <a:t>праздничные</a:t>
            </a:r>
            <a:r>
              <a:rPr lang="ru-RU" sz="3200" b="1" dirty="0"/>
              <a:t> времена и закон» </a:t>
            </a:r>
            <a:r>
              <a:rPr lang="ru-RU" sz="3600" b="1" dirty="0"/>
              <a:t>       </a:t>
            </a:r>
            <a:r>
              <a:rPr lang="ru-RU" sz="2400" dirty="0"/>
              <a:t>Даниила 7 гл.</a:t>
            </a:r>
            <a:endParaRPr lang="ru-RU" sz="2400" b="1" dirty="0"/>
          </a:p>
          <a:p>
            <a:r>
              <a:rPr lang="ru-RU" dirty="0"/>
              <a:t> </a:t>
            </a:r>
            <a:r>
              <a:rPr lang="en-US" sz="3200" b="1" dirty="0"/>
              <a:t> </a:t>
            </a:r>
          </a:p>
        </p:txBody>
      </p:sp>
    </p:spTree>
    <p:extLst>
      <p:ext uri="{BB962C8B-B14F-4D97-AF65-F5344CB8AC3E}">
        <p14:creationId xmlns:p14="http://schemas.microsoft.com/office/powerpoint/2010/main" val="947899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21E43-5B3F-5840-8558-4958D1EF85B6}"/>
              </a:ext>
            </a:extLst>
          </p:cNvPr>
          <p:cNvSpPr>
            <a:spLocks noGrp="1"/>
          </p:cNvSpPr>
          <p:nvPr>
            <p:ph type="title"/>
          </p:nvPr>
        </p:nvSpPr>
        <p:spPr>
          <a:xfrm>
            <a:off x="983673" y="1321356"/>
            <a:ext cx="8811492" cy="618279"/>
          </a:xfrm>
        </p:spPr>
        <p:txBody>
          <a:bodyPr>
            <a:normAutofit fontScale="90000"/>
          </a:bodyPr>
          <a:lstStyle/>
          <a:p>
            <a:pPr algn="ctr"/>
            <a:br>
              <a:rPr lang="en-US" b="1" dirty="0"/>
            </a:br>
            <a:br>
              <a:rPr lang="en-US" b="1" dirty="0"/>
            </a:br>
            <a:br>
              <a:rPr lang="en-US" b="1" dirty="0"/>
            </a:br>
            <a:br>
              <a:rPr lang="en-US" b="1" dirty="0"/>
            </a:br>
            <a:br>
              <a:rPr lang="en-US" b="1" dirty="0"/>
            </a:br>
            <a:endParaRPr lang="en-US" sz="7300" b="1" dirty="0"/>
          </a:p>
        </p:txBody>
      </p:sp>
      <p:sp>
        <p:nvSpPr>
          <p:cNvPr id="4" name="TextBox 3">
            <a:extLst>
              <a:ext uri="{FF2B5EF4-FFF2-40B4-BE49-F238E27FC236}">
                <a16:creationId xmlns:a16="http://schemas.microsoft.com/office/drawing/2014/main" id="{BFAD64F6-7E91-9846-801B-D4D657FD6F78}"/>
              </a:ext>
            </a:extLst>
          </p:cNvPr>
          <p:cNvSpPr txBox="1"/>
          <p:nvPr/>
        </p:nvSpPr>
        <p:spPr>
          <a:xfrm>
            <a:off x="1108363" y="526473"/>
            <a:ext cx="8811492" cy="1569660"/>
          </a:xfrm>
          <a:prstGeom prst="rect">
            <a:avLst/>
          </a:prstGeom>
          <a:noFill/>
        </p:spPr>
        <p:txBody>
          <a:bodyPr wrap="square" rtlCol="0">
            <a:spAutoFit/>
          </a:bodyPr>
          <a:lstStyle/>
          <a:p>
            <a:pPr algn="ctr"/>
            <a:r>
              <a:rPr lang="ru-RU" sz="3200" b="1" dirty="0"/>
              <a:t>Первый зверь из </a:t>
            </a:r>
            <a:r>
              <a:rPr lang="ru-RU" sz="3200" b="1" dirty="0" err="1"/>
              <a:t>Откр</a:t>
            </a:r>
            <a:r>
              <a:rPr lang="ru-RU" sz="3200" b="1" dirty="0"/>
              <a:t> 13 напоминает описанием 7 главу Даниила</a:t>
            </a:r>
            <a:r>
              <a:rPr lang="en-US" sz="3200" b="1" dirty="0"/>
              <a:t> </a:t>
            </a:r>
            <a:endParaRPr lang="en-US" sz="3200" i="1" dirty="0"/>
          </a:p>
          <a:p>
            <a:pPr algn="ctr"/>
            <a:endParaRPr lang="en-US" sz="3200" i="1" dirty="0"/>
          </a:p>
        </p:txBody>
      </p:sp>
      <p:sp>
        <p:nvSpPr>
          <p:cNvPr id="5" name="TextBox 4">
            <a:extLst>
              <a:ext uri="{FF2B5EF4-FFF2-40B4-BE49-F238E27FC236}">
                <a16:creationId xmlns:a16="http://schemas.microsoft.com/office/drawing/2014/main" id="{DCCD074C-5505-5E4C-8150-1C07DE569168}"/>
              </a:ext>
            </a:extLst>
          </p:cNvPr>
          <p:cNvSpPr txBox="1"/>
          <p:nvPr/>
        </p:nvSpPr>
        <p:spPr>
          <a:xfrm>
            <a:off x="983673" y="1939635"/>
            <a:ext cx="9088582" cy="3170099"/>
          </a:xfrm>
          <a:prstGeom prst="rect">
            <a:avLst/>
          </a:prstGeom>
          <a:noFill/>
        </p:spPr>
        <p:txBody>
          <a:bodyPr wrap="square" rtlCol="0">
            <a:spAutoFit/>
          </a:bodyPr>
          <a:lstStyle/>
          <a:p>
            <a:r>
              <a:rPr lang="en-US" sz="4000" b="1" dirty="0"/>
              <a:t>*</a:t>
            </a:r>
            <a:r>
              <a:rPr lang="ru-RU" sz="4000" b="1" dirty="0"/>
              <a:t>Дана власть на тот же период времени</a:t>
            </a:r>
            <a:r>
              <a:rPr lang="en-US" sz="4000" b="1" dirty="0"/>
              <a:t>:</a:t>
            </a:r>
          </a:p>
          <a:p>
            <a:r>
              <a:rPr lang="ru-RU" sz="4000" b="1" dirty="0" err="1"/>
              <a:t>Откр</a:t>
            </a:r>
            <a:r>
              <a:rPr lang="en-US" sz="4000" b="1" dirty="0"/>
              <a:t> 13 – 42 </a:t>
            </a:r>
            <a:r>
              <a:rPr lang="ru-RU" sz="4000" b="1" dirty="0"/>
              <a:t>месяца</a:t>
            </a:r>
            <a:r>
              <a:rPr lang="en-US" sz="4000" b="1" dirty="0"/>
              <a:t> = 3 ½ </a:t>
            </a:r>
            <a:r>
              <a:rPr lang="ru-RU" sz="4000" b="1" dirty="0"/>
              <a:t>года</a:t>
            </a:r>
            <a:r>
              <a:rPr lang="en-US" sz="4000" b="1" dirty="0"/>
              <a:t> = 1260 </a:t>
            </a:r>
          </a:p>
          <a:p>
            <a:r>
              <a:rPr lang="ru-RU" sz="4000" b="1" dirty="0"/>
              <a:t>Дан</a:t>
            </a:r>
            <a:r>
              <a:rPr lang="en-US" sz="4000" b="1" dirty="0"/>
              <a:t> 7 – </a:t>
            </a:r>
            <a:r>
              <a:rPr lang="ru-RU" sz="4000" b="1" dirty="0"/>
              <a:t>Времени, времен, и </a:t>
            </a:r>
            <a:r>
              <a:rPr lang="ru-RU" sz="4000" b="1" dirty="0" err="1"/>
              <a:t>полувремени</a:t>
            </a:r>
            <a:r>
              <a:rPr lang="en-US" sz="4000" b="1" dirty="0"/>
              <a:t> =3 ½ </a:t>
            </a:r>
            <a:r>
              <a:rPr lang="ru-RU" sz="4000" b="1" dirty="0"/>
              <a:t>года</a:t>
            </a:r>
            <a:r>
              <a:rPr lang="en-US" sz="4000" b="1" dirty="0"/>
              <a:t> = 1260</a:t>
            </a:r>
          </a:p>
        </p:txBody>
      </p:sp>
      <p:pic>
        <p:nvPicPr>
          <p:cNvPr id="9" name="Picture 8">
            <a:extLst>
              <a:ext uri="{FF2B5EF4-FFF2-40B4-BE49-F238E27FC236}">
                <a16:creationId xmlns:a16="http://schemas.microsoft.com/office/drawing/2014/main" id="{121D162A-C148-9848-8DBF-92B1E467DEAC}"/>
              </a:ext>
            </a:extLst>
          </p:cNvPr>
          <p:cNvPicPr>
            <a:picLocks noChangeAspect="1"/>
          </p:cNvPicPr>
          <p:nvPr/>
        </p:nvPicPr>
        <p:blipFill>
          <a:blip r:embed="rId2"/>
          <a:stretch>
            <a:fillRect/>
          </a:stretch>
        </p:blipFill>
        <p:spPr>
          <a:xfrm>
            <a:off x="7834748" y="4046398"/>
            <a:ext cx="2126672" cy="2126672"/>
          </a:xfrm>
          <a:prstGeom prst="rect">
            <a:avLst/>
          </a:prstGeom>
        </p:spPr>
      </p:pic>
    </p:spTree>
    <p:extLst>
      <p:ext uri="{BB962C8B-B14F-4D97-AF65-F5344CB8AC3E}">
        <p14:creationId xmlns:p14="http://schemas.microsoft.com/office/powerpoint/2010/main" val="2708500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21E43-5B3F-5840-8558-4958D1EF85B6}"/>
              </a:ext>
            </a:extLst>
          </p:cNvPr>
          <p:cNvSpPr>
            <a:spLocks noGrp="1"/>
          </p:cNvSpPr>
          <p:nvPr>
            <p:ph type="title"/>
          </p:nvPr>
        </p:nvSpPr>
        <p:spPr>
          <a:xfrm>
            <a:off x="983673" y="1321356"/>
            <a:ext cx="8811492" cy="618279"/>
          </a:xfrm>
        </p:spPr>
        <p:txBody>
          <a:bodyPr>
            <a:normAutofit fontScale="90000"/>
          </a:bodyPr>
          <a:lstStyle/>
          <a:p>
            <a:pPr algn="ctr"/>
            <a:br>
              <a:rPr lang="en-US" b="1" dirty="0"/>
            </a:br>
            <a:br>
              <a:rPr lang="en-US" b="1" dirty="0"/>
            </a:br>
            <a:br>
              <a:rPr lang="en-US" b="1" dirty="0"/>
            </a:br>
            <a:br>
              <a:rPr lang="en-US" b="1" dirty="0"/>
            </a:br>
            <a:br>
              <a:rPr lang="en-US" b="1" dirty="0"/>
            </a:br>
            <a:endParaRPr lang="en-US" sz="7300" b="1" dirty="0"/>
          </a:p>
        </p:txBody>
      </p:sp>
      <p:sp>
        <p:nvSpPr>
          <p:cNvPr id="4" name="TextBox 3">
            <a:extLst>
              <a:ext uri="{FF2B5EF4-FFF2-40B4-BE49-F238E27FC236}">
                <a16:creationId xmlns:a16="http://schemas.microsoft.com/office/drawing/2014/main" id="{BFAD64F6-7E91-9846-801B-D4D657FD6F78}"/>
              </a:ext>
            </a:extLst>
          </p:cNvPr>
          <p:cNvSpPr txBox="1"/>
          <p:nvPr/>
        </p:nvSpPr>
        <p:spPr>
          <a:xfrm>
            <a:off x="983673" y="526473"/>
            <a:ext cx="8936182" cy="584775"/>
          </a:xfrm>
          <a:prstGeom prst="rect">
            <a:avLst/>
          </a:prstGeom>
          <a:noFill/>
        </p:spPr>
        <p:txBody>
          <a:bodyPr wrap="square" rtlCol="0">
            <a:spAutoFit/>
          </a:bodyPr>
          <a:lstStyle/>
          <a:p>
            <a:pPr algn="ctr"/>
            <a:r>
              <a:rPr lang="ru-RU" sz="3200" b="1" u="sng" dirty="0"/>
              <a:t>Попытка имитировать Христа. Подделка.</a:t>
            </a:r>
            <a:endParaRPr lang="en-US" sz="4000" b="1" u="sng" dirty="0"/>
          </a:p>
        </p:txBody>
      </p:sp>
      <p:sp>
        <p:nvSpPr>
          <p:cNvPr id="3" name="TextBox 2">
            <a:extLst>
              <a:ext uri="{FF2B5EF4-FFF2-40B4-BE49-F238E27FC236}">
                <a16:creationId xmlns:a16="http://schemas.microsoft.com/office/drawing/2014/main" id="{95D61DDB-8D5B-EC42-B202-0329B9D0B9B8}"/>
              </a:ext>
            </a:extLst>
          </p:cNvPr>
          <p:cNvSpPr txBox="1"/>
          <p:nvPr/>
        </p:nvSpPr>
        <p:spPr>
          <a:xfrm>
            <a:off x="858983" y="1496291"/>
            <a:ext cx="7245926" cy="2369880"/>
          </a:xfrm>
          <a:prstGeom prst="rect">
            <a:avLst/>
          </a:prstGeom>
          <a:noFill/>
        </p:spPr>
        <p:txBody>
          <a:bodyPr wrap="square" rtlCol="0">
            <a:spAutoFit/>
          </a:bodyPr>
          <a:lstStyle/>
          <a:p>
            <a:r>
              <a:rPr lang="en-US" sz="2800" b="1" dirty="0"/>
              <a:t>“</a:t>
            </a:r>
            <a:r>
              <a:rPr lang="ru-RU" sz="2800" b="1" dirty="0"/>
              <a:t>и дал ему дракон силу свою и престол свой и великую власть.» </a:t>
            </a:r>
          </a:p>
          <a:p>
            <a:r>
              <a:rPr lang="ru-RU" dirty="0"/>
              <a:t> </a:t>
            </a:r>
            <a:r>
              <a:rPr lang="en-US" dirty="0"/>
              <a:t>                                                                                                       </a:t>
            </a:r>
            <a:r>
              <a:rPr lang="ru-RU" dirty="0" err="1"/>
              <a:t>Откр</a:t>
            </a:r>
            <a:r>
              <a:rPr lang="en-US" dirty="0"/>
              <a:t> 13:2</a:t>
            </a:r>
          </a:p>
          <a:p>
            <a:endParaRPr lang="en-US" sz="2800" b="1" dirty="0"/>
          </a:p>
          <a:p>
            <a:r>
              <a:rPr lang="en-US" sz="2800" b="1" dirty="0"/>
              <a:t>“…</a:t>
            </a:r>
            <a:r>
              <a:rPr lang="ru-RU" sz="2800" b="1" dirty="0"/>
              <a:t>как и Я получил </a:t>
            </a:r>
            <a:r>
              <a:rPr lang="ru-RU" sz="2800" b="1" i="1" dirty="0"/>
              <a:t>власть</a:t>
            </a:r>
            <a:r>
              <a:rPr lang="ru-RU" sz="2800" b="1" dirty="0"/>
              <a:t> от Отца Моего…»</a:t>
            </a:r>
            <a:endParaRPr lang="en-US" sz="2800" b="1" dirty="0"/>
          </a:p>
          <a:p>
            <a:r>
              <a:rPr lang="ru-RU" dirty="0"/>
              <a:t>                                                                                                       </a:t>
            </a:r>
            <a:r>
              <a:rPr lang="ru-RU" dirty="0" err="1"/>
              <a:t>Откр</a:t>
            </a:r>
            <a:r>
              <a:rPr lang="en-US" dirty="0"/>
              <a:t> 2:27</a:t>
            </a:r>
          </a:p>
        </p:txBody>
      </p:sp>
      <p:sp>
        <p:nvSpPr>
          <p:cNvPr id="9" name="TextBox 8">
            <a:extLst>
              <a:ext uri="{FF2B5EF4-FFF2-40B4-BE49-F238E27FC236}">
                <a16:creationId xmlns:a16="http://schemas.microsoft.com/office/drawing/2014/main" id="{F7997875-7177-C94B-A2CD-316F2B2F3994}"/>
              </a:ext>
            </a:extLst>
          </p:cNvPr>
          <p:cNvSpPr txBox="1"/>
          <p:nvPr/>
        </p:nvSpPr>
        <p:spPr>
          <a:xfrm>
            <a:off x="858983" y="4032516"/>
            <a:ext cx="9240981" cy="2646878"/>
          </a:xfrm>
          <a:prstGeom prst="rect">
            <a:avLst/>
          </a:prstGeom>
          <a:noFill/>
        </p:spPr>
        <p:txBody>
          <a:bodyPr wrap="square" rtlCol="0">
            <a:spAutoFit/>
          </a:bodyPr>
          <a:lstStyle/>
          <a:p>
            <a:r>
              <a:rPr lang="en-US" sz="2800" b="1" i="1" dirty="0"/>
              <a:t>“</a:t>
            </a:r>
            <a:r>
              <a:rPr lang="ru-RU" sz="2800" b="1" dirty="0"/>
              <a:t>И видел я, что одна из голов его как бы смертельно была ранена…»</a:t>
            </a:r>
            <a:r>
              <a:rPr lang="el-GR" dirty="0"/>
              <a:t> </a:t>
            </a:r>
            <a:r>
              <a:rPr lang="el-GR" sz="2800" dirty="0" err="1"/>
              <a:t>ὡς</a:t>
            </a:r>
            <a:r>
              <a:rPr lang="el-GR" sz="2800" dirty="0"/>
              <a:t> </a:t>
            </a:r>
            <a:r>
              <a:rPr lang="el-GR" sz="2800" dirty="0" err="1"/>
              <a:t>ἐσφαγμένην</a:t>
            </a:r>
            <a:endParaRPr lang="el-GR" sz="2800" dirty="0"/>
          </a:p>
          <a:p>
            <a:r>
              <a:rPr lang="ru-RU" dirty="0"/>
              <a:t> </a:t>
            </a:r>
            <a:r>
              <a:rPr lang="en-US" dirty="0"/>
              <a:t>                                                                                                        </a:t>
            </a:r>
            <a:r>
              <a:rPr lang="ru-RU" dirty="0" err="1"/>
              <a:t>Откр</a:t>
            </a:r>
            <a:r>
              <a:rPr lang="en-US" dirty="0"/>
              <a:t> 13:3</a:t>
            </a:r>
          </a:p>
          <a:p>
            <a:r>
              <a:rPr lang="en-US" sz="2800" b="1" dirty="0"/>
              <a:t>“</a:t>
            </a:r>
            <a:r>
              <a:rPr lang="ru-RU" sz="2800" b="1" dirty="0"/>
              <a:t>стоял Агнец как бы закланный…»</a:t>
            </a:r>
            <a:r>
              <a:rPr lang="el-GR" dirty="0"/>
              <a:t> </a:t>
            </a:r>
            <a:r>
              <a:rPr lang="el-GR" sz="2800" dirty="0" err="1"/>
              <a:t>ὡς</a:t>
            </a:r>
            <a:r>
              <a:rPr lang="el-GR" sz="2800" dirty="0"/>
              <a:t> </a:t>
            </a:r>
            <a:r>
              <a:rPr lang="el-GR" sz="2800" dirty="0" err="1"/>
              <a:t>ἐσφαγμένον</a:t>
            </a:r>
            <a:endParaRPr lang="el-GR" sz="2800" dirty="0"/>
          </a:p>
          <a:p>
            <a:endParaRPr lang="ru-RU" sz="2800" b="1" dirty="0"/>
          </a:p>
          <a:p>
            <a:r>
              <a:rPr lang="ru-RU" dirty="0"/>
              <a:t> </a:t>
            </a:r>
            <a:r>
              <a:rPr lang="en-US" dirty="0"/>
              <a:t>                                                                                                         </a:t>
            </a:r>
            <a:r>
              <a:rPr lang="ru-RU" dirty="0" err="1"/>
              <a:t>Откр</a:t>
            </a:r>
            <a:r>
              <a:rPr lang="en-US" dirty="0"/>
              <a:t> 5:6</a:t>
            </a:r>
          </a:p>
          <a:p>
            <a:endParaRPr lang="en-US" dirty="0"/>
          </a:p>
        </p:txBody>
      </p:sp>
    </p:spTree>
    <p:extLst>
      <p:ext uri="{BB962C8B-B14F-4D97-AF65-F5344CB8AC3E}">
        <p14:creationId xmlns:p14="http://schemas.microsoft.com/office/powerpoint/2010/main" val="289507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checkerboard(across)">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checkerboard(across)">
                                      <p:cBhvr>
                                        <p:cTn id="17" dur="500"/>
                                        <p:tgtEl>
                                          <p:spTgt spid="9">
                                            <p:txEl>
                                              <p:pRg st="1" end="1"/>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checkerboard(across)">
                                      <p:cBhvr>
                                        <p:cTn id="20" dur="500"/>
                                        <p:tgtEl>
                                          <p:spTgt spid="9">
                                            <p:txEl>
                                              <p:pRg st="2" end="2"/>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checkerboard(across)">
                                      <p:cBhvr>
                                        <p:cTn id="23"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eation-Grid-Presentation" id="{57C5C67E-31C5-EA48-8AB2-6CA77BF96015}" vid="{80ADA9D3-A261-454A-A21F-0E6B943AC05D}"/>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eation-Grid-Presentation" id="{57C5C67E-31C5-EA48-8AB2-6CA77BF96015}" vid="{3B32304D-1EFD-C440-B6EB-99EA592EFE61}"/>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eation-Grid-Presentation" id="{57C5C67E-31C5-EA48-8AB2-6CA77BF96015}" vid="{AFD060BC-B03F-8549-9501-7F4F5F8B9D6E}"/>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eation-Grid-Presentation" id="{57C5C67E-31C5-EA48-8AB2-6CA77BF96015}" vid="{2760CEB2-D38C-374B-8D84-3840ECDD9F9F}"/>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eation-Grid-Presentation" id="{57C5C67E-31C5-EA48-8AB2-6CA77BF96015}" vid="{2AAD937C-934B-DE44-933B-AC67E7796C92}"/>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40804</TotalTime>
  <Words>1404</Words>
  <Application>Microsoft Macintosh PowerPoint</Application>
  <PresentationFormat>Widescreen</PresentationFormat>
  <Paragraphs>135</Paragraphs>
  <Slides>39</Slides>
  <Notes>2</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39</vt:i4>
      </vt:variant>
    </vt:vector>
  </HeadingPairs>
  <TitlesOfParts>
    <vt:vector size="47" baseType="lpstr">
      <vt:lpstr>Arial</vt:lpstr>
      <vt:lpstr>Calibri</vt:lpstr>
      <vt:lpstr>Calibri Light</vt:lpstr>
      <vt:lpstr>Office Theme</vt:lpstr>
      <vt:lpstr>3_Custom Design</vt:lpstr>
      <vt:lpstr>2_Custom Design</vt:lpstr>
      <vt:lpstr>1_Custom Design</vt:lpstr>
      <vt:lpstr>Custom Design</vt:lpstr>
      <vt:lpstr>     Число Зверя 666 </vt:lpstr>
      <vt:lpstr>Ὧδε ἡ σοφία ἐστίν ὁ ἔχων νοῦν ψηφισάτω τὸν ἀριθμὸν τοῦ θηρίου ἀριθμὸς γὰρ ἀνθρώπου ἐστίν καὶ ὁ ἀριθμὸς αὐτοῦ ἑξακόσιοι ἑξήκοντα ἕξ    “Здесь мудрость. Кто имеет ум, тот сочти число зверя, ибо это число человеческое; число его шестьсот шестьдесят шесть.”                                                          Откр 13:18  </vt:lpstr>
      <vt:lpstr>Важный вопрос:  Является ли 666 единственным индикатором указывающем на зверя? </vt:lpstr>
      <vt:lpstr>Полиция объявляет что разыскивается угнанный автомобиль:  AУДИ Внедорожник Белого цвета Без переднего бампера  Останавливает ли полиция все автомобили белого цвета?  </vt:lpstr>
      <vt:lpstr>     </vt:lpstr>
      <vt:lpstr>PowerPoint Presentation</vt:lpstr>
      <vt:lpstr>     </vt:lpstr>
      <vt:lpstr>     </vt:lpstr>
      <vt:lpstr>     </vt:lpstr>
      <vt:lpstr>     </vt:lpstr>
      <vt:lpstr>     </vt:lpstr>
      <vt:lpstr>     </vt:lpstr>
      <vt:lpstr>Книги Даниила и Откровения Предоставляют Достаточно Света для Определения Зверя </vt:lpstr>
      <vt:lpstr>PowerPoint Presentation</vt:lpstr>
      <vt:lpstr>PowerPoint Presentation</vt:lpstr>
      <vt:lpstr>PowerPoint Presentation</vt:lpstr>
      <vt:lpstr>Является ли 666 числом Имени зверя?</vt:lpstr>
      <vt:lpstr>Ὧδε ἡ σοφία ἐστίν ὁ ἔχων νοῦν ψηφισάτω τὸν ἀριθμὸν τοῦ θηρίου ἀριθμὸς γὰρ ἀνθρώπου ἐστίν καὶ ὁ ἀριθμὸς αὐτοῦ ἑξακόσιοι ἑξήκοντα ἕξ    “Здесь мудрость. Кто имеет ум, тот сочти число зверя, ибо это число человеческое; число его шестьсот шестьдесят шесть.”                                    Откр 13:18  </vt:lpstr>
      <vt:lpstr>PowerPoint Presentation</vt:lpstr>
      <vt:lpstr>PowerPoint Presentation</vt:lpstr>
      <vt:lpstr>  </vt:lpstr>
      <vt:lpstr>«…и на челе ее написано имя: тайна, Вавилон великий, мать блудницам и мерзостям земным.»                                          Откр 17:5</vt:lpstr>
      <vt:lpstr>«И увидел я отверстое небо, и вот конь белый, и сидящий на нем называется Верный и Истинный, Который праведно судит и воинствует.»                                                               Откр 19:11 </vt:lpstr>
      <vt:lpstr>“На одежде и на бедре Его написано имя: "Царь царей и Господь господствующих".                         Откр 19:16 </vt:lpstr>
      <vt:lpstr>«чем же можно тогда объяснить всеобщее пренебрежение этой важнейшей частью Слова Божьего? Почему же господствует такое нежелание постигать библейские свидетельства? Это результат целенаправленных усилий князя тьмы скрыть от людей все, что разоблачает его обман. По этой причине Христос — Автор Книги Откровение, предвидя всю борьбу, которая будет вестись против ее изучения, благословил тех, кто будет читать, слушать и исполнять слова пророчества.»                                      ВБ, 342</vt:lpstr>
      <vt:lpstr>666 в Библии</vt:lpstr>
      <vt:lpstr>שֵׁ֥שׁ מֵאֹ֛ות שִׁשִּׁ֥ים וָשֵׁ֖שׁ                                            </vt:lpstr>
      <vt:lpstr>IRENAUES (AD 130-202) –Зверь это антихрист и цифровое значение его имени 666 (Гематрия)</vt:lpstr>
      <vt:lpstr> </vt:lpstr>
      <vt:lpstr>PowerPoint Presentation</vt:lpstr>
      <vt:lpstr>    Дар/Пожертвования Константина (Donation of Constantine) документ  якобы написан Константином 30 Марта 315 года</vt:lpstr>
      <vt:lpstr>PowerPoint Presentation</vt:lpstr>
      <vt:lpstr> </vt:lpstr>
      <vt:lpstr>Детали указанные в Библейском тексте</vt:lpstr>
      <vt:lpstr>Ὧδε ἡ σοφία ἐστίν ὁ ἔχων νοῦν ψηφισάτω τὸν ἀριθμὸν τοῦ θηρίου ἀριθμὸς γὰρ ἀνθρώπου ἐστίν καὶ ὁ ἀριθμὸς αὐτοῦ ἑξακόσιοι ἑξήκοντα ἕξ    «Здесь мудрость. Кто имеет ум, тот сочти число зверя, ибо это число человеческое; число его шестьсот шестьдесят шесть.»                                     Откр 13:18  </vt:lpstr>
      <vt:lpstr> ἕξ  ἕξ  ἕξ    ИЛИ  ἑξακόσιοι ἑξήκοντα ἕξ ?</vt:lpstr>
      <vt:lpstr>PowerPoint Presentation</vt:lpstr>
      <vt:lpstr>666 указывает на того, кто действует как Vicarius Filii Dei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Stele, Artur</dc:creator>
  <cp:lastModifiedBy>Stele, Artur</cp:lastModifiedBy>
  <cp:revision>311</cp:revision>
  <cp:lastPrinted>2018-10-09T19:28:55Z</cp:lastPrinted>
  <dcterms:created xsi:type="dcterms:W3CDTF">2018-05-31T20:19:39Z</dcterms:created>
  <dcterms:modified xsi:type="dcterms:W3CDTF">2022-02-15T14:55:44Z</dcterms:modified>
</cp:coreProperties>
</file>