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64" r:id="rId2"/>
    <p:sldId id="258" r:id="rId3"/>
    <p:sldId id="259" r:id="rId4"/>
    <p:sldId id="260" r:id="rId5"/>
    <p:sldId id="261" r:id="rId6"/>
    <p:sldId id="263" r:id="rId7"/>
    <p:sldId id="264" r:id="rId8"/>
    <p:sldId id="265" r:id="rId9"/>
    <p:sldId id="266" r:id="rId10"/>
    <p:sldId id="267" r:id="rId11"/>
    <p:sldId id="268" r:id="rId12"/>
    <p:sldId id="269" r:id="rId13"/>
    <p:sldId id="270" r:id="rId14"/>
    <p:sldId id="271" r:id="rId15"/>
    <p:sldId id="277" r:id="rId16"/>
    <p:sldId id="365" r:id="rId17"/>
    <p:sldId id="366" r:id="rId18"/>
    <p:sldId id="280" r:id="rId19"/>
    <p:sldId id="281" r:id="rId20"/>
    <p:sldId id="367" r:id="rId21"/>
    <p:sldId id="368" r:id="rId22"/>
    <p:sldId id="284" r:id="rId23"/>
    <p:sldId id="285" r:id="rId24"/>
    <p:sldId id="286" r:id="rId25"/>
    <p:sldId id="287" r:id="rId26"/>
    <p:sldId id="288" r:id="rId27"/>
    <p:sldId id="289" r:id="rId28"/>
    <p:sldId id="290" r:id="rId29"/>
    <p:sldId id="291" r:id="rId30"/>
    <p:sldId id="363" r:id="rId31"/>
    <p:sldId id="292" r:id="rId32"/>
    <p:sldId id="293" r:id="rId33"/>
    <p:sldId id="294" r:id="rId34"/>
    <p:sldId id="295" r:id="rId35"/>
    <p:sldId id="296" r:id="rId36"/>
    <p:sldId id="297" r:id="rId37"/>
    <p:sldId id="299" r:id="rId38"/>
    <p:sldId id="30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5515"/>
  </p:normalViewPr>
  <p:slideViewPr>
    <p:cSldViewPr snapToGrid="0">
      <p:cViewPr varScale="1">
        <p:scale>
          <a:sx n="80" d="100"/>
          <a:sy n="80" d="100"/>
        </p:scale>
        <p:origin x="68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ABB27-A943-4227-B425-B4CC83D3D6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B7FFBA-8D74-F125-4797-4F0F42443B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369247-B4EC-2EA7-89A2-06F15AE459A3}"/>
              </a:ext>
            </a:extLst>
          </p:cNvPr>
          <p:cNvSpPr>
            <a:spLocks noGrp="1"/>
          </p:cNvSpPr>
          <p:nvPr>
            <p:ph type="dt" sz="half" idx="10"/>
          </p:nvPr>
        </p:nvSpPr>
        <p:spPr/>
        <p:txBody>
          <a:bodyPr/>
          <a:lstStyle/>
          <a:p>
            <a:fld id="{B161F199-41E9-E348-B3E8-715CF991FF02}" type="datetimeFigureOut">
              <a:rPr lang="en-US" smtClean="0"/>
              <a:t>3/13/2023</a:t>
            </a:fld>
            <a:endParaRPr lang="en-US"/>
          </a:p>
        </p:txBody>
      </p:sp>
      <p:sp>
        <p:nvSpPr>
          <p:cNvPr id="5" name="Footer Placeholder 4">
            <a:extLst>
              <a:ext uri="{FF2B5EF4-FFF2-40B4-BE49-F238E27FC236}">
                <a16:creationId xmlns:a16="http://schemas.microsoft.com/office/drawing/2014/main" id="{C0672803-3A8F-25DE-B54A-2C41814961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37B21F-A8EE-2373-7EA9-0B1E7A1E1E80}"/>
              </a:ext>
            </a:extLst>
          </p:cNvPr>
          <p:cNvSpPr>
            <a:spLocks noGrp="1"/>
          </p:cNvSpPr>
          <p:nvPr>
            <p:ph type="sldNum" sz="quarter" idx="12"/>
          </p:nvPr>
        </p:nvSpPr>
        <p:spPr/>
        <p:txBody>
          <a:bodyPr/>
          <a:lstStyle/>
          <a:p>
            <a:fld id="{FF27D436-DD14-764D-B5EF-0C9CADD81C0A}" type="slidenum">
              <a:rPr lang="en-US" smtClean="0"/>
              <a:t>‹#›</a:t>
            </a:fld>
            <a:endParaRPr lang="en-US"/>
          </a:p>
        </p:txBody>
      </p:sp>
    </p:spTree>
    <p:extLst>
      <p:ext uri="{BB962C8B-B14F-4D97-AF65-F5344CB8AC3E}">
        <p14:creationId xmlns:p14="http://schemas.microsoft.com/office/powerpoint/2010/main" val="3903789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5EB3A-821F-2C45-B7AD-0AD72A46D0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DFC0B3-504D-8F46-23DE-CCA3672AA2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D22A30-1B7A-87FB-254E-F0DCB37D31D3}"/>
              </a:ext>
            </a:extLst>
          </p:cNvPr>
          <p:cNvSpPr>
            <a:spLocks noGrp="1"/>
          </p:cNvSpPr>
          <p:nvPr>
            <p:ph type="dt" sz="half" idx="10"/>
          </p:nvPr>
        </p:nvSpPr>
        <p:spPr/>
        <p:txBody>
          <a:bodyPr/>
          <a:lstStyle/>
          <a:p>
            <a:fld id="{B161F199-41E9-E348-B3E8-715CF991FF02}" type="datetimeFigureOut">
              <a:rPr lang="en-US" smtClean="0"/>
              <a:t>3/13/2023</a:t>
            </a:fld>
            <a:endParaRPr lang="en-US"/>
          </a:p>
        </p:txBody>
      </p:sp>
      <p:sp>
        <p:nvSpPr>
          <p:cNvPr id="5" name="Footer Placeholder 4">
            <a:extLst>
              <a:ext uri="{FF2B5EF4-FFF2-40B4-BE49-F238E27FC236}">
                <a16:creationId xmlns:a16="http://schemas.microsoft.com/office/drawing/2014/main" id="{E23CF119-2FF0-2700-75B8-4C827AE2EE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F75DA9-933E-34B9-F5A0-794C57169AED}"/>
              </a:ext>
            </a:extLst>
          </p:cNvPr>
          <p:cNvSpPr>
            <a:spLocks noGrp="1"/>
          </p:cNvSpPr>
          <p:nvPr>
            <p:ph type="sldNum" sz="quarter" idx="12"/>
          </p:nvPr>
        </p:nvSpPr>
        <p:spPr/>
        <p:txBody>
          <a:bodyPr/>
          <a:lstStyle/>
          <a:p>
            <a:fld id="{FF27D436-DD14-764D-B5EF-0C9CADD81C0A}" type="slidenum">
              <a:rPr lang="en-US" smtClean="0"/>
              <a:t>‹#›</a:t>
            </a:fld>
            <a:endParaRPr lang="en-US"/>
          </a:p>
        </p:txBody>
      </p:sp>
    </p:spTree>
    <p:extLst>
      <p:ext uri="{BB962C8B-B14F-4D97-AF65-F5344CB8AC3E}">
        <p14:creationId xmlns:p14="http://schemas.microsoft.com/office/powerpoint/2010/main" val="2484773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676CC5-AAFD-36DB-45B4-3395FFFBD9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4B07B1-812B-CAEF-1B10-E636326023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12A6D4-89FC-1DC1-A07A-BDB825A7E4D9}"/>
              </a:ext>
            </a:extLst>
          </p:cNvPr>
          <p:cNvSpPr>
            <a:spLocks noGrp="1"/>
          </p:cNvSpPr>
          <p:nvPr>
            <p:ph type="dt" sz="half" idx="10"/>
          </p:nvPr>
        </p:nvSpPr>
        <p:spPr/>
        <p:txBody>
          <a:bodyPr/>
          <a:lstStyle/>
          <a:p>
            <a:fld id="{B161F199-41E9-E348-B3E8-715CF991FF02}" type="datetimeFigureOut">
              <a:rPr lang="en-US" smtClean="0"/>
              <a:t>3/13/2023</a:t>
            </a:fld>
            <a:endParaRPr lang="en-US"/>
          </a:p>
        </p:txBody>
      </p:sp>
      <p:sp>
        <p:nvSpPr>
          <p:cNvPr id="5" name="Footer Placeholder 4">
            <a:extLst>
              <a:ext uri="{FF2B5EF4-FFF2-40B4-BE49-F238E27FC236}">
                <a16:creationId xmlns:a16="http://schemas.microsoft.com/office/drawing/2014/main" id="{6516F962-BE8A-E638-80A3-21C57F74FA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21B4C3-7B34-CF8A-B5D7-F07FF5553A6C}"/>
              </a:ext>
            </a:extLst>
          </p:cNvPr>
          <p:cNvSpPr>
            <a:spLocks noGrp="1"/>
          </p:cNvSpPr>
          <p:nvPr>
            <p:ph type="sldNum" sz="quarter" idx="12"/>
          </p:nvPr>
        </p:nvSpPr>
        <p:spPr/>
        <p:txBody>
          <a:bodyPr/>
          <a:lstStyle/>
          <a:p>
            <a:fld id="{FF27D436-DD14-764D-B5EF-0C9CADD81C0A}" type="slidenum">
              <a:rPr lang="en-US" smtClean="0"/>
              <a:t>‹#›</a:t>
            </a:fld>
            <a:endParaRPr lang="en-US"/>
          </a:p>
        </p:txBody>
      </p:sp>
    </p:spTree>
    <p:extLst>
      <p:ext uri="{BB962C8B-B14F-4D97-AF65-F5344CB8AC3E}">
        <p14:creationId xmlns:p14="http://schemas.microsoft.com/office/powerpoint/2010/main" val="27717743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2193727" y="178594"/>
            <a:ext cx="7804547" cy="1518048"/>
          </a:xfrm>
          <a:prstGeom prst="rect">
            <a:avLst/>
          </a:prstGeom>
        </p:spPr>
        <p:txBody>
          <a:bodyPr/>
          <a:lstStyle>
            <a:lvl1pPr>
              <a:defRPr>
                <a:latin typeface="Helvetica Neue Medium"/>
                <a:ea typeface="Helvetica Neue Medium"/>
                <a:cs typeface="Helvetica Neue Medium"/>
                <a:sym typeface="Helvetica Neue Medium"/>
              </a:defRPr>
            </a:lvl1pPr>
          </a:lstStyle>
          <a:p>
            <a:r>
              <a:t>Title Text</a:t>
            </a:r>
          </a:p>
        </p:txBody>
      </p:sp>
      <p:sp>
        <p:nvSpPr>
          <p:cNvPr id="163" name="Body Level One…"/>
          <p:cNvSpPr txBox="1">
            <a:spLocks noGrp="1"/>
          </p:cNvSpPr>
          <p:nvPr>
            <p:ph type="body" idx="1"/>
          </p:nvPr>
        </p:nvSpPr>
        <p:spPr>
          <a:prstGeom prst="rect">
            <a:avLst/>
          </a:prstGeom>
        </p:spPr>
        <p:txBody>
          <a:bodyPr/>
          <a:lstStyle>
            <a:lvl1pPr marL="305594" indent="-305594">
              <a:buSzPct val="145000"/>
              <a:defRPr sz="2200">
                <a:latin typeface="Helvetica Neue"/>
                <a:ea typeface="Helvetica Neue"/>
                <a:cs typeface="Helvetica Neue"/>
                <a:sym typeface="Helvetica Neue"/>
              </a:defRPr>
            </a:lvl1pPr>
            <a:lvl2pPr marL="527844" indent="-305594">
              <a:buSzPct val="145000"/>
              <a:defRPr sz="2200">
                <a:latin typeface="Helvetica Neue"/>
                <a:ea typeface="Helvetica Neue"/>
                <a:cs typeface="Helvetica Neue"/>
                <a:sym typeface="Helvetica Neue"/>
              </a:defRPr>
            </a:lvl2pPr>
            <a:lvl3pPr marL="750094" indent="-305594">
              <a:buSzPct val="145000"/>
              <a:defRPr sz="2200">
                <a:latin typeface="Helvetica Neue"/>
                <a:ea typeface="Helvetica Neue"/>
                <a:cs typeface="Helvetica Neue"/>
                <a:sym typeface="Helvetica Neue"/>
              </a:defRPr>
            </a:lvl3pPr>
            <a:lvl4pPr marL="972344" indent="-305594">
              <a:buSzPct val="145000"/>
              <a:defRPr sz="2200">
                <a:latin typeface="Helvetica Neue"/>
                <a:ea typeface="Helvetica Neue"/>
                <a:cs typeface="Helvetica Neue"/>
                <a:sym typeface="Helvetica Neue"/>
              </a:defRPr>
            </a:lvl4pPr>
            <a:lvl5pPr marL="1194594" indent="-305594">
              <a:buSzPct val="145000"/>
              <a:defRPr sz="22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xfrm>
            <a:off x="5977052" y="6536531"/>
            <a:ext cx="233135" cy="238836"/>
          </a:xfrm>
          <a:prstGeom prst="rect">
            <a:avLst/>
          </a:prstGeom>
        </p:spPr>
        <p:txBody>
          <a:bodyPr/>
          <a:lstStyle>
            <a:lvl1pPr>
              <a:defRPr sz="110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331866226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B08C3-8696-CC5C-C19D-AC2D2F6C57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767E31-A10D-5C18-1CFC-ADB89CCD34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07ADAF-9A86-D27B-7E45-C08E643A7C26}"/>
              </a:ext>
            </a:extLst>
          </p:cNvPr>
          <p:cNvSpPr>
            <a:spLocks noGrp="1"/>
          </p:cNvSpPr>
          <p:nvPr>
            <p:ph type="dt" sz="half" idx="10"/>
          </p:nvPr>
        </p:nvSpPr>
        <p:spPr/>
        <p:txBody>
          <a:bodyPr/>
          <a:lstStyle/>
          <a:p>
            <a:fld id="{B161F199-41E9-E348-B3E8-715CF991FF02}" type="datetimeFigureOut">
              <a:rPr lang="en-US" smtClean="0"/>
              <a:t>3/13/2023</a:t>
            </a:fld>
            <a:endParaRPr lang="en-US"/>
          </a:p>
        </p:txBody>
      </p:sp>
      <p:sp>
        <p:nvSpPr>
          <p:cNvPr id="5" name="Footer Placeholder 4">
            <a:extLst>
              <a:ext uri="{FF2B5EF4-FFF2-40B4-BE49-F238E27FC236}">
                <a16:creationId xmlns:a16="http://schemas.microsoft.com/office/drawing/2014/main" id="{E697E34F-7D0F-963F-A6E4-7CF5386246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01524C-8636-5848-AC66-7BFDF21D94A3}"/>
              </a:ext>
            </a:extLst>
          </p:cNvPr>
          <p:cNvSpPr>
            <a:spLocks noGrp="1"/>
          </p:cNvSpPr>
          <p:nvPr>
            <p:ph type="sldNum" sz="quarter" idx="12"/>
          </p:nvPr>
        </p:nvSpPr>
        <p:spPr/>
        <p:txBody>
          <a:bodyPr/>
          <a:lstStyle/>
          <a:p>
            <a:fld id="{FF27D436-DD14-764D-B5EF-0C9CADD81C0A}" type="slidenum">
              <a:rPr lang="en-US" smtClean="0"/>
              <a:t>‹#›</a:t>
            </a:fld>
            <a:endParaRPr lang="en-US"/>
          </a:p>
        </p:txBody>
      </p:sp>
    </p:spTree>
    <p:extLst>
      <p:ext uri="{BB962C8B-B14F-4D97-AF65-F5344CB8AC3E}">
        <p14:creationId xmlns:p14="http://schemas.microsoft.com/office/powerpoint/2010/main" val="1239929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87E29-2AFD-8D74-B4B7-67115A1998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C20964-AB71-E342-5DD8-09E45DBF40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58B35F-01A8-BFBD-18EB-02CC3679947E}"/>
              </a:ext>
            </a:extLst>
          </p:cNvPr>
          <p:cNvSpPr>
            <a:spLocks noGrp="1"/>
          </p:cNvSpPr>
          <p:nvPr>
            <p:ph type="dt" sz="half" idx="10"/>
          </p:nvPr>
        </p:nvSpPr>
        <p:spPr/>
        <p:txBody>
          <a:bodyPr/>
          <a:lstStyle/>
          <a:p>
            <a:fld id="{B161F199-41E9-E348-B3E8-715CF991FF02}" type="datetimeFigureOut">
              <a:rPr lang="en-US" smtClean="0"/>
              <a:t>3/13/2023</a:t>
            </a:fld>
            <a:endParaRPr lang="en-US"/>
          </a:p>
        </p:txBody>
      </p:sp>
      <p:sp>
        <p:nvSpPr>
          <p:cNvPr id="5" name="Footer Placeholder 4">
            <a:extLst>
              <a:ext uri="{FF2B5EF4-FFF2-40B4-BE49-F238E27FC236}">
                <a16:creationId xmlns:a16="http://schemas.microsoft.com/office/drawing/2014/main" id="{A1F003CD-B40C-CE16-6D45-755BFA5764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CD0336-AFC9-38AE-29F6-4DA1DD437311}"/>
              </a:ext>
            </a:extLst>
          </p:cNvPr>
          <p:cNvSpPr>
            <a:spLocks noGrp="1"/>
          </p:cNvSpPr>
          <p:nvPr>
            <p:ph type="sldNum" sz="quarter" idx="12"/>
          </p:nvPr>
        </p:nvSpPr>
        <p:spPr/>
        <p:txBody>
          <a:bodyPr/>
          <a:lstStyle/>
          <a:p>
            <a:fld id="{FF27D436-DD14-764D-B5EF-0C9CADD81C0A}" type="slidenum">
              <a:rPr lang="en-US" smtClean="0"/>
              <a:t>‹#›</a:t>
            </a:fld>
            <a:endParaRPr lang="en-US"/>
          </a:p>
        </p:txBody>
      </p:sp>
    </p:spTree>
    <p:extLst>
      <p:ext uri="{BB962C8B-B14F-4D97-AF65-F5344CB8AC3E}">
        <p14:creationId xmlns:p14="http://schemas.microsoft.com/office/powerpoint/2010/main" val="1060947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83B6A-3CD9-61BD-C8D6-3C555DE501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6D3EC8-2471-6196-43A2-3F980D0794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258B6A-7C1D-1ADA-4002-04EF39ABF9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108B3D-A847-C35B-544C-EFDCB2FBE1D5}"/>
              </a:ext>
            </a:extLst>
          </p:cNvPr>
          <p:cNvSpPr>
            <a:spLocks noGrp="1"/>
          </p:cNvSpPr>
          <p:nvPr>
            <p:ph type="dt" sz="half" idx="10"/>
          </p:nvPr>
        </p:nvSpPr>
        <p:spPr/>
        <p:txBody>
          <a:bodyPr/>
          <a:lstStyle/>
          <a:p>
            <a:fld id="{B161F199-41E9-E348-B3E8-715CF991FF02}" type="datetimeFigureOut">
              <a:rPr lang="en-US" smtClean="0"/>
              <a:t>3/13/2023</a:t>
            </a:fld>
            <a:endParaRPr lang="en-US"/>
          </a:p>
        </p:txBody>
      </p:sp>
      <p:sp>
        <p:nvSpPr>
          <p:cNvPr id="6" name="Footer Placeholder 5">
            <a:extLst>
              <a:ext uri="{FF2B5EF4-FFF2-40B4-BE49-F238E27FC236}">
                <a16:creationId xmlns:a16="http://schemas.microsoft.com/office/drawing/2014/main" id="{80611AFD-E419-6C95-39EA-595CD42B39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823AB8-CCCC-0E31-0C8B-8F0C7B5BB529}"/>
              </a:ext>
            </a:extLst>
          </p:cNvPr>
          <p:cNvSpPr>
            <a:spLocks noGrp="1"/>
          </p:cNvSpPr>
          <p:nvPr>
            <p:ph type="sldNum" sz="quarter" idx="12"/>
          </p:nvPr>
        </p:nvSpPr>
        <p:spPr/>
        <p:txBody>
          <a:bodyPr/>
          <a:lstStyle/>
          <a:p>
            <a:fld id="{FF27D436-DD14-764D-B5EF-0C9CADD81C0A}" type="slidenum">
              <a:rPr lang="en-US" smtClean="0"/>
              <a:t>‹#›</a:t>
            </a:fld>
            <a:endParaRPr lang="en-US"/>
          </a:p>
        </p:txBody>
      </p:sp>
    </p:spTree>
    <p:extLst>
      <p:ext uri="{BB962C8B-B14F-4D97-AF65-F5344CB8AC3E}">
        <p14:creationId xmlns:p14="http://schemas.microsoft.com/office/powerpoint/2010/main" val="3685834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6364E-4389-6D69-2078-76EC6B5855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6F293C-3904-B314-1848-0BE627A4EA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E4B1CB-B2EB-C9E5-65E3-D081D77DAD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A2F662-1137-8FB9-F110-ABB3536BEC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6DD642-768E-1D29-9387-7552E28208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A2602F-734E-8960-98D0-4B3EBE0D4185}"/>
              </a:ext>
            </a:extLst>
          </p:cNvPr>
          <p:cNvSpPr>
            <a:spLocks noGrp="1"/>
          </p:cNvSpPr>
          <p:nvPr>
            <p:ph type="dt" sz="half" idx="10"/>
          </p:nvPr>
        </p:nvSpPr>
        <p:spPr/>
        <p:txBody>
          <a:bodyPr/>
          <a:lstStyle/>
          <a:p>
            <a:fld id="{B161F199-41E9-E348-B3E8-715CF991FF02}" type="datetimeFigureOut">
              <a:rPr lang="en-US" smtClean="0"/>
              <a:t>3/13/2023</a:t>
            </a:fld>
            <a:endParaRPr lang="en-US"/>
          </a:p>
        </p:txBody>
      </p:sp>
      <p:sp>
        <p:nvSpPr>
          <p:cNvPr id="8" name="Footer Placeholder 7">
            <a:extLst>
              <a:ext uri="{FF2B5EF4-FFF2-40B4-BE49-F238E27FC236}">
                <a16:creationId xmlns:a16="http://schemas.microsoft.com/office/drawing/2014/main" id="{5CFEB930-4109-5515-ED3A-1FAD54A0B07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E95F3B-7CD2-6839-936C-07D45A7D1F96}"/>
              </a:ext>
            </a:extLst>
          </p:cNvPr>
          <p:cNvSpPr>
            <a:spLocks noGrp="1"/>
          </p:cNvSpPr>
          <p:nvPr>
            <p:ph type="sldNum" sz="quarter" idx="12"/>
          </p:nvPr>
        </p:nvSpPr>
        <p:spPr/>
        <p:txBody>
          <a:bodyPr/>
          <a:lstStyle/>
          <a:p>
            <a:fld id="{FF27D436-DD14-764D-B5EF-0C9CADD81C0A}" type="slidenum">
              <a:rPr lang="en-US" smtClean="0"/>
              <a:t>‹#›</a:t>
            </a:fld>
            <a:endParaRPr lang="en-US"/>
          </a:p>
        </p:txBody>
      </p:sp>
    </p:spTree>
    <p:extLst>
      <p:ext uri="{BB962C8B-B14F-4D97-AF65-F5344CB8AC3E}">
        <p14:creationId xmlns:p14="http://schemas.microsoft.com/office/powerpoint/2010/main" val="1740794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5EA7E-24C8-8A95-222B-2C30654E3B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7E3F22-4D71-91E7-CABE-D7BCE03E4DAA}"/>
              </a:ext>
            </a:extLst>
          </p:cNvPr>
          <p:cNvSpPr>
            <a:spLocks noGrp="1"/>
          </p:cNvSpPr>
          <p:nvPr>
            <p:ph type="dt" sz="half" idx="10"/>
          </p:nvPr>
        </p:nvSpPr>
        <p:spPr/>
        <p:txBody>
          <a:bodyPr/>
          <a:lstStyle/>
          <a:p>
            <a:fld id="{B161F199-41E9-E348-B3E8-715CF991FF02}" type="datetimeFigureOut">
              <a:rPr lang="en-US" smtClean="0"/>
              <a:t>3/13/2023</a:t>
            </a:fld>
            <a:endParaRPr lang="en-US"/>
          </a:p>
        </p:txBody>
      </p:sp>
      <p:sp>
        <p:nvSpPr>
          <p:cNvPr id="4" name="Footer Placeholder 3">
            <a:extLst>
              <a:ext uri="{FF2B5EF4-FFF2-40B4-BE49-F238E27FC236}">
                <a16:creationId xmlns:a16="http://schemas.microsoft.com/office/drawing/2014/main" id="{45552D41-2797-E2FD-676C-28C13EAA34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C74264-72A0-595C-AA32-02630C628787}"/>
              </a:ext>
            </a:extLst>
          </p:cNvPr>
          <p:cNvSpPr>
            <a:spLocks noGrp="1"/>
          </p:cNvSpPr>
          <p:nvPr>
            <p:ph type="sldNum" sz="quarter" idx="12"/>
          </p:nvPr>
        </p:nvSpPr>
        <p:spPr/>
        <p:txBody>
          <a:bodyPr/>
          <a:lstStyle/>
          <a:p>
            <a:fld id="{FF27D436-DD14-764D-B5EF-0C9CADD81C0A}" type="slidenum">
              <a:rPr lang="en-US" smtClean="0"/>
              <a:t>‹#›</a:t>
            </a:fld>
            <a:endParaRPr lang="en-US"/>
          </a:p>
        </p:txBody>
      </p:sp>
    </p:spTree>
    <p:extLst>
      <p:ext uri="{BB962C8B-B14F-4D97-AF65-F5344CB8AC3E}">
        <p14:creationId xmlns:p14="http://schemas.microsoft.com/office/powerpoint/2010/main" val="357604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8465AF-67E3-7E41-D322-B42483DBF67F}"/>
              </a:ext>
            </a:extLst>
          </p:cNvPr>
          <p:cNvSpPr>
            <a:spLocks noGrp="1"/>
          </p:cNvSpPr>
          <p:nvPr>
            <p:ph type="dt" sz="half" idx="10"/>
          </p:nvPr>
        </p:nvSpPr>
        <p:spPr/>
        <p:txBody>
          <a:bodyPr/>
          <a:lstStyle/>
          <a:p>
            <a:fld id="{B161F199-41E9-E348-B3E8-715CF991FF02}" type="datetimeFigureOut">
              <a:rPr lang="en-US" smtClean="0"/>
              <a:t>3/13/2023</a:t>
            </a:fld>
            <a:endParaRPr lang="en-US"/>
          </a:p>
        </p:txBody>
      </p:sp>
      <p:sp>
        <p:nvSpPr>
          <p:cNvPr id="3" name="Footer Placeholder 2">
            <a:extLst>
              <a:ext uri="{FF2B5EF4-FFF2-40B4-BE49-F238E27FC236}">
                <a16:creationId xmlns:a16="http://schemas.microsoft.com/office/drawing/2014/main" id="{0989C761-DFB6-E47D-5A0D-89AAE56230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F88A56-E2F1-1ADE-FD3B-968D1D0BC8F3}"/>
              </a:ext>
            </a:extLst>
          </p:cNvPr>
          <p:cNvSpPr>
            <a:spLocks noGrp="1"/>
          </p:cNvSpPr>
          <p:nvPr>
            <p:ph type="sldNum" sz="quarter" idx="12"/>
          </p:nvPr>
        </p:nvSpPr>
        <p:spPr/>
        <p:txBody>
          <a:bodyPr/>
          <a:lstStyle/>
          <a:p>
            <a:fld id="{FF27D436-DD14-764D-B5EF-0C9CADD81C0A}" type="slidenum">
              <a:rPr lang="en-US" smtClean="0"/>
              <a:t>‹#›</a:t>
            </a:fld>
            <a:endParaRPr lang="en-US"/>
          </a:p>
        </p:txBody>
      </p:sp>
    </p:spTree>
    <p:extLst>
      <p:ext uri="{BB962C8B-B14F-4D97-AF65-F5344CB8AC3E}">
        <p14:creationId xmlns:p14="http://schemas.microsoft.com/office/powerpoint/2010/main" val="3818230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E6BC4-C8F6-B2B0-DF66-799450E62F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BD7477-1E18-435E-DA76-9FEB6C5562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0A53CC-B23F-3119-56B4-EF03BCEB03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50B583-86D7-C2DF-CB98-4B9CADC8E89E}"/>
              </a:ext>
            </a:extLst>
          </p:cNvPr>
          <p:cNvSpPr>
            <a:spLocks noGrp="1"/>
          </p:cNvSpPr>
          <p:nvPr>
            <p:ph type="dt" sz="half" idx="10"/>
          </p:nvPr>
        </p:nvSpPr>
        <p:spPr/>
        <p:txBody>
          <a:bodyPr/>
          <a:lstStyle/>
          <a:p>
            <a:fld id="{B161F199-41E9-E348-B3E8-715CF991FF02}" type="datetimeFigureOut">
              <a:rPr lang="en-US" smtClean="0"/>
              <a:t>3/13/2023</a:t>
            </a:fld>
            <a:endParaRPr lang="en-US"/>
          </a:p>
        </p:txBody>
      </p:sp>
      <p:sp>
        <p:nvSpPr>
          <p:cNvPr id="6" name="Footer Placeholder 5">
            <a:extLst>
              <a:ext uri="{FF2B5EF4-FFF2-40B4-BE49-F238E27FC236}">
                <a16:creationId xmlns:a16="http://schemas.microsoft.com/office/drawing/2014/main" id="{6A43EF8D-EAA0-8458-AC8D-0997135F1B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27F825-3799-7F58-0668-B887453DFCC1}"/>
              </a:ext>
            </a:extLst>
          </p:cNvPr>
          <p:cNvSpPr>
            <a:spLocks noGrp="1"/>
          </p:cNvSpPr>
          <p:nvPr>
            <p:ph type="sldNum" sz="quarter" idx="12"/>
          </p:nvPr>
        </p:nvSpPr>
        <p:spPr/>
        <p:txBody>
          <a:bodyPr/>
          <a:lstStyle/>
          <a:p>
            <a:fld id="{FF27D436-DD14-764D-B5EF-0C9CADD81C0A}" type="slidenum">
              <a:rPr lang="en-US" smtClean="0"/>
              <a:t>‹#›</a:t>
            </a:fld>
            <a:endParaRPr lang="en-US"/>
          </a:p>
        </p:txBody>
      </p:sp>
    </p:spTree>
    <p:extLst>
      <p:ext uri="{BB962C8B-B14F-4D97-AF65-F5344CB8AC3E}">
        <p14:creationId xmlns:p14="http://schemas.microsoft.com/office/powerpoint/2010/main" val="994655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6429B-5213-B654-A017-1A3F92A530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C4F12-B082-E1D0-1135-E00F56139C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419CF4-9C79-6F21-91C9-57F2571B75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E29155-ECF1-0980-A583-05B7F19D8AA1}"/>
              </a:ext>
            </a:extLst>
          </p:cNvPr>
          <p:cNvSpPr>
            <a:spLocks noGrp="1"/>
          </p:cNvSpPr>
          <p:nvPr>
            <p:ph type="dt" sz="half" idx="10"/>
          </p:nvPr>
        </p:nvSpPr>
        <p:spPr/>
        <p:txBody>
          <a:bodyPr/>
          <a:lstStyle/>
          <a:p>
            <a:fld id="{B161F199-41E9-E348-B3E8-715CF991FF02}" type="datetimeFigureOut">
              <a:rPr lang="en-US" smtClean="0"/>
              <a:t>3/13/2023</a:t>
            </a:fld>
            <a:endParaRPr lang="en-US"/>
          </a:p>
        </p:txBody>
      </p:sp>
      <p:sp>
        <p:nvSpPr>
          <p:cNvPr id="6" name="Footer Placeholder 5">
            <a:extLst>
              <a:ext uri="{FF2B5EF4-FFF2-40B4-BE49-F238E27FC236}">
                <a16:creationId xmlns:a16="http://schemas.microsoft.com/office/drawing/2014/main" id="{8F1D05E7-296E-EC40-A69D-0DFD2B4021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F41A54-19D7-8A6E-7982-C6E692249052}"/>
              </a:ext>
            </a:extLst>
          </p:cNvPr>
          <p:cNvSpPr>
            <a:spLocks noGrp="1"/>
          </p:cNvSpPr>
          <p:nvPr>
            <p:ph type="sldNum" sz="quarter" idx="12"/>
          </p:nvPr>
        </p:nvSpPr>
        <p:spPr/>
        <p:txBody>
          <a:bodyPr/>
          <a:lstStyle/>
          <a:p>
            <a:fld id="{FF27D436-DD14-764D-B5EF-0C9CADD81C0A}" type="slidenum">
              <a:rPr lang="en-US" smtClean="0"/>
              <a:t>‹#›</a:t>
            </a:fld>
            <a:endParaRPr lang="en-US"/>
          </a:p>
        </p:txBody>
      </p:sp>
    </p:spTree>
    <p:extLst>
      <p:ext uri="{BB962C8B-B14F-4D97-AF65-F5344CB8AC3E}">
        <p14:creationId xmlns:p14="http://schemas.microsoft.com/office/powerpoint/2010/main" val="1205508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7000">
              <a:srgbClr val="002060"/>
            </a:gs>
            <a:gs pos="92000">
              <a:srgbClr val="282CFD"/>
            </a:gs>
          </a:gsLst>
          <a:lin ang="16200000" scaled="0"/>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3BE4B0-946C-278A-4BFA-5010EFBC2D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100817-CBBA-E1EE-1903-C7C5477E1E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627DD-42A7-2A8D-5615-5929DF7105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61F199-41E9-E348-B3E8-715CF991FF02}" type="datetimeFigureOut">
              <a:rPr lang="en-US" smtClean="0"/>
              <a:t>3/13/2023</a:t>
            </a:fld>
            <a:endParaRPr lang="en-US"/>
          </a:p>
        </p:txBody>
      </p:sp>
      <p:sp>
        <p:nvSpPr>
          <p:cNvPr id="5" name="Footer Placeholder 4">
            <a:extLst>
              <a:ext uri="{FF2B5EF4-FFF2-40B4-BE49-F238E27FC236}">
                <a16:creationId xmlns:a16="http://schemas.microsoft.com/office/drawing/2014/main" id="{329717DC-EA8E-7DA4-7B5D-58B3FC84B2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499F82-AF67-0983-DECF-9BFF81A87E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27D436-DD14-764D-B5EF-0C9CADD81C0A}" type="slidenum">
              <a:rPr lang="en-US" smtClean="0"/>
              <a:t>‹#›</a:t>
            </a:fld>
            <a:endParaRPr lang="en-US"/>
          </a:p>
        </p:txBody>
      </p:sp>
    </p:spTree>
    <p:extLst>
      <p:ext uri="{BB962C8B-B14F-4D97-AF65-F5344CB8AC3E}">
        <p14:creationId xmlns:p14="http://schemas.microsoft.com/office/powerpoint/2010/main" val="27875830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hyperlink" Target="mailto:louisrtorres@cs.com" TargetMode="Externa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PASTORAL TRAINING JANUARY 25-27"/>
          <p:cNvSpPr txBox="1"/>
          <p:nvPr/>
        </p:nvSpPr>
        <p:spPr>
          <a:xfrm>
            <a:off x="1244331" y="3080969"/>
            <a:ext cx="9693357" cy="9569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p>
            <a:pPr algn="ctr" defTabSz="410765">
              <a:defRPr sz="6600">
                <a:solidFill>
                  <a:srgbClr val="FFFFFF"/>
                </a:solidFill>
              </a:defRPr>
            </a:pPr>
            <a:r>
              <a:rPr lang="ru-RU" sz="5750" b="1" dirty="0">
                <a:solidFill>
                  <a:schemeClr val="bg1"/>
                </a:solidFill>
                <a:latin typeface="Helvetica" pitchFamily="2" charset="0"/>
              </a:rPr>
              <a:t>ОБУЧЕНИЕ РАБОТНИКОВ</a:t>
            </a:r>
            <a:endParaRPr sz="5750" b="1" dirty="0">
              <a:solidFill>
                <a:schemeClr val="bg1"/>
              </a:solidFill>
              <a:latin typeface="Helvetica" pitchFamily="2" charset="0"/>
            </a:endParaRP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634" y="467121"/>
            <a:ext cx="6288750" cy="1933179"/>
          </a:xfrm>
          <a:prstGeom prst="rect">
            <a:avLst/>
          </a:prstGeom>
        </p:spPr>
      </p:pic>
    </p:spTree>
    <p:extLst>
      <p:ext uri="{BB962C8B-B14F-4D97-AF65-F5344CB8AC3E}">
        <p14:creationId xmlns:p14="http://schemas.microsoft.com/office/powerpoint/2010/main" val="105434223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Double-click to edit"/>
          <p:cNvSpPr txBox="1">
            <a:spLocks noGrp="1"/>
          </p:cNvSpPr>
          <p:nvPr>
            <p:ph type="body" idx="1"/>
          </p:nvPr>
        </p:nvSpPr>
        <p:spPr>
          <a:xfrm>
            <a:off x="1965960" y="1200151"/>
            <a:ext cx="7829550" cy="2994660"/>
          </a:xfrm>
          <a:prstGeom prst="rect">
            <a:avLst/>
          </a:prstGeom>
        </p:spPr>
        <p:txBody>
          <a:bodyPr>
            <a:normAutofit/>
          </a:bodyPr>
          <a:lstStyle/>
          <a:p>
            <a:pPr marL="0" indent="0" algn="ctr">
              <a:lnSpc>
                <a:spcPct val="100000"/>
              </a:lnSpc>
              <a:buNone/>
            </a:pPr>
            <a:r>
              <a:rPr lang="ru-RU" sz="4800" b="1" dirty="0">
                <a:solidFill>
                  <a:schemeClr val="bg1"/>
                </a:solidFill>
                <a:latin typeface="Helvetica" pitchFamily="2" charset="0"/>
              </a:rPr>
              <a:t>Существуют разные методы достижения людей</a:t>
            </a:r>
            <a:endParaRPr sz="4800" b="1" dirty="0">
              <a:solidFill>
                <a:schemeClr val="bg1"/>
              </a:solidFill>
              <a:latin typeface="Helvetica" pitchFamily="2" charset="0"/>
            </a:endParaRPr>
          </a:p>
        </p:txBody>
      </p:sp>
      <p:pic>
        <p:nvPicPr>
          <p:cNvPr id="231" name="img8.jpg" descr="img8.jpg"/>
          <p:cNvPicPr>
            <a:picLocks noChangeAspect="1"/>
          </p:cNvPicPr>
          <p:nvPr/>
        </p:nvPicPr>
        <p:blipFill>
          <a:blip r:embed="rId2"/>
          <a:stretch>
            <a:fillRect/>
          </a:stretch>
        </p:blipFill>
        <p:spPr>
          <a:xfrm>
            <a:off x="8232000" y="4643527"/>
            <a:ext cx="3960000" cy="221447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Double-click to edit"/>
          <p:cNvSpPr txBox="1">
            <a:spLocks noGrp="1"/>
          </p:cNvSpPr>
          <p:nvPr>
            <p:ph type="title"/>
          </p:nvPr>
        </p:nvSpPr>
        <p:spPr>
          <a:xfrm>
            <a:off x="2193725" y="467998"/>
            <a:ext cx="7804547" cy="1518048"/>
          </a:xfrm>
          <a:prstGeom prst="rect">
            <a:avLst/>
          </a:prstGeom>
        </p:spPr>
        <p:txBody>
          <a:bodyPr/>
          <a:lstStyle/>
          <a:p>
            <a:pPr algn="ctr"/>
            <a:r>
              <a:rPr lang="ru-RU" b="1" dirty="0">
                <a:solidFill>
                  <a:schemeClr val="bg1"/>
                </a:solidFill>
                <a:latin typeface="Helvetica" pitchFamily="2" charset="0"/>
              </a:rPr>
              <a:t>Наша величайшая нужда:</a:t>
            </a:r>
            <a:endParaRPr b="1" dirty="0">
              <a:solidFill>
                <a:schemeClr val="bg1"/>
              </a:solidFill>
              <a:latin typeface="Helvetica" pitchFamily="2" charset="0"/>
            </a:endParaRPr>
          </a:p>
        </p:txBody>
      </p:sp>
      <p:sp>
        <p:nvSpPr>
          <p:cNvPr id="234" name="Double-click to edit"/>
          <p:cNvSpPr txBox="1">
            <a:spLocks noGrp="1"/>
          </p:cNvSpPr>
          <p:nvPr>
            <p:ph type="body" idx="1"/>
          </p:nvPr>
        </p:nvSpPr>
        <p:spPr>
          <a:xfrm>
            <a:off x="2496550" y="2448300"/>
            <a:ext cx="7198895" cy="1620780"/>
          </a:xfrm>
          <a:prstGeom prst="rect">
            <a:avLst/>
          </a:prstGeom>
        </p:spPr>
        <p:txBody>
          <a:bodyPr>
            <a:normAutofit/>
          </a:bodyPr>
          <a:lstStyle/>
          <a:p>
            <a:pPr marL="0" indent="0" algn="ctr">
              <a:lnSpc>
                <a:spcPct val="100000"/>
              </a:lnSpc>
              <a:buNone/>
            </a:pPr>
            <a:r>
              <a:rPr lang="ru-RU" sz="4000" b="1" dirty="0">
                <a:solidFill>
                  <a:schemeClr val="bg1"/>
                </a:solidFill>
                <a:latin typeface="Helvetica" pitchFamily="2" charset="0"/>
              </a:rPr>
              <a:t>Дух Святой для обретения дара проницательности</a:t>
            </a:r>
            <a:endParaRPr sz="4000" b="1" dirty="0">
              <a:solidFill>
                <a:schemeClr val="bg1"/>
              </a:solidFill>
              <a:latin typeface="Helvetica" pitchFamily="2" charset="0"/>
            </a:endParaRPr>
          </a:p>
        </p:txBody>
      </p:sp>
      <p:pic>
        <p:nvPicPr>
          <p:cNvPr id="235" name="img9.jpg" descr="img9.jpg"/>
          <p:cNvPicPr>
            <a:picLocks noChangeAspect="1"/>
          </p:cNvPicPr>
          <p:nvPr/>
        </p:nvPicPr>
        <p:blipFill>
          <a:blip r:embed="rId2"/>
          <a:stretch>
            <a:fillRect/>
          </a:stretch>
        </p:blipFill>
        <p:spPr>
          <a:xfrm>
            <a:off x="8232000" y="4623969"/>
            <a:ext cx="3960000" cy="223403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Double-click to edit"/>
          <p:cNvSpPr txBox="1">
            <a:spLocks noGrp="1"/>
          </p:cNvSpPr>
          <p:nvPr>
            <p:ph type="body" idx="1"/>
          </p:nvPr>
        </p:nvSpPr>
        <p:spPr>
          <a:xfrm>
            <a:off x="1486401" y="816276"/>
            <a:ext cx="9219198" cy="4351338"/>
          </a:xfrm>
          <a:prstGeom prst="rect">
            <a:avLst/>
          </a:prstGeom>
        </p:spPr>
        <p:txBody>
          <a:bodyPr>
            <a:normAutofit/>
          </a:bodyPr>
          <a:lstStyle/>
          <a:p>
            <a:pPr marL="0" indent="0" algn="ctr">
              <a:lnSpc>
                <a:spcPct val="100000"/>
              </a:lnSpc>
              <a:buNone/>
            </a:pPr>
            <a:r>
              <a:rPr lang="ru-RU" sz="3200" b="1" dirty="0">
                <a:solidFill>
                  <a:schemeClr val="bg1"/>
                </a:solidFill>
                <a:latin typeface="Helvetica" pitchFamily="2" charset="0"/>
              </a:rPr>
              <a:t>«Он слушал говорившего Павла, который, взглянув на него и </a:t>
            </a:r>
            <a:r>
              <a:rPr lang="ru-RU" sz="3200" b="1" dirty="0">
                <a:solidFill>
                  <a:srgbClr val="FFFF00"/>
                </a:solidFill>
                <a:latin typeface="Helvetica" pitchFamily="2" charset="0"/>
              </a:rPr>
              <a:t>увидев</a:t>
            </a:r>
            <a:r>
              <a:rPr lang="ru-RU" sz="3200" b="1" dirty="0">
                <a:solidFill>
                  <a:schemeClr val="bg1"/>
                </a:solidFill>
                <a:latin typeface="Helvetica" pitchFamily="2" charset="0"/>
              </a:rPr>
              <a:t>, что он имеет веру для получения исцеления, сказал громким голосом: тебе говорю во имя Господа Иисуса Христа: стань на ноги твои прямо. И он тотчас вскочил и стал ходить».</a:t>
            </a:r>
          </a:p>
          <a:p>
            <a:pPr marL="0" indent="0" algn="ctr">
              <a:lnSpc>
                <a:spcPct val="100000"/>
              </a:lnSpc>
              <a:buNone/>
            </a:pPr>
            <a:endParaRPr lang="ru-RU" sz="3200" b="1" dirty="0">
              <a:solidFill>
                <a:schemeClr val="bg1"/>
              </a:solidFill>
              <a:latin typeface="Helvetica" pitchFamily="2" charset="0"/>
            </a:endParaRPr>
          </a:p>
          <a:p>
            <a:pPr marL="0" indent="0" algn="ctr">
              <a:lnSpc>
                <a:spcPct val="100000"/>
              </a:lnSpc>
              <a:buNone/>
            </a:pPr>
            <a:r>
              <a:rPr lang="ru-RU" sz="2800" i="1" dirty="0">
                <a:solidFill>
                  <a:schemeClr val="bg1"/>
                </a:solidFill>
                <a:latin typeface="Helvetica" pitchFamily="2" charset="0"/>
              </a:rPr>
              <a:t>Деяния 14:9,10</a:t>
            </a:r>
            <a:endParaRPr sz="2800" i="1" dirty="0">
              <a:solidFill>
                <a:schemeClr val="bg1"/>
              </a:solidFill>
              <a:latin typeface="Helvetica" pitchFamily="2" charset="0"/>
            </a:endParaRPr>
          </a:p>
        </p:txBody>
      </p:sp>
      <p:pic>
        <p:nvPicPr>
          <p:cNvPr id="238" name="img10.jpg" descr="img10.jpg"/>
          <p:cNvPicPr>
            <a:picLocks noChangeAspect="1"/>
          </p:cNvPicPr>
          <p:nvPr/>
        </p:nvPicPr>
        <p:blipFill>
          <a:blip r:embed="rId2"/>
          <a:srcRect b="4388"/>
          <a:stretch>
            <a:fillRect/>
          </a:stretch>
        </p:blipFill>
        <p:spPr>
          <a:xfrm>
            <a:off x="8232000" y="4754849"/>
            <a:ext cx="3960000" cy="210315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Double-click to edit"/>
          <p:cNvSpPr txBox="1">
            <a:spLocks noGrp="1"/>
          </p:cNvSpPr>
          <p:nvPr>
            <p:ph type="body" idx="1"/>
          </p:nvPr>
        </p:nvSpPr>
        <p:spPr>
          <a:xfrm>
            <a:off x="1594685" y="1245870"/>
            <a:ext cx="9435265" cy="3411855"/>
          </a:xfrm>
          <a:prstGeom prst="rect">
            <a:avLst/>
          </a:prstGeom>
        </p:spPr>
        <p:txBody>
          <a:bodyPr>
            <a:noAutofit/>
          </a:bodyPr>
          <a:lstStyle/>
          <a:p>
            <a:pPr marL="0" indent="0">
              <a:lnSpc>
                <a:spcPct val="100000"/>
              </a:lnSpc>
              <a:buNone/>
            </a:pPr>
            <a:r>
              <a:rPr lang="ru-RU" sz="3600" b="1" dirty="0">
                <a:solidFill>
                  <a:schemeClr val="bg1"/>
                </a:solidFill>
                <a:latin typeface="Helvetica" pitchFamily="2" charset="0"/>
              </a:rPr>
              <a:t>«Нам нужна небесная интуиция, чтобы знать, как трудиться для душ, идущих на погибель».</a:t>
            </a:r>
          </a:p>
          <a:p>
            <a:pPr marL="0" indent="0">
              <a:lnSpc>
                <a:spcPct val="100000"/>
              </a:lnSpc>
              <a:buNone/>
            </a:pPr>
            <a:endParaRPr lang="ru-RU" sz="3600" b="1" dirty="0">
              <a:solidFill>
                <a:schemeClr val="bg1"/>
              </a:solidFill>
              <a:latin typeface="Helvetica" pitchFamily="2" charset="0"/>
            </a:endParaRPr>
          </a:p>
          <a:p>
            <a:pPr marL="0" indent="0">
              <a:lnSpc>
                <a:spcPct val="100000"/>
              </a:lnSpc>
              <a:buNone/>
            </a:pPr>
            <a:r>
              <a:rPr lang="ru-RU" sz="3200" i="1" dirty="0">
                <a:solidFill>
                  <a:schemeClr val="bg1"/>
                </a:solidFill>
                <a:latin typeface="Helvetica" pitchFamily="2" charset="0"/>
              </a:rPr>
              <a:t>Библейские комментарии АСД, 1 т., с. 953</a:t>
            </a:r>
            <a:endParaRPr sz="3200" i="1" dirty="0">
              <a:solidFill>
                <a:schemeClr val="bg1"/>
              </a:solidFill>
              <a:latin typeface="Helvetica" pitchFamily="2" charset="0"/>
            </a:endParaRPr>
          </a:p>
        </p:txBody>
      </p:sp>
      <p:pic>
        <p:nvPicPr>
          <p:cNvPr id="243" name="img11.jpg" descr="img11.jpg"/>
          <p:cNvPicPr>
            <a:picLocks noChangeAspect="1"/>
          </p:cNvPicPr>
          <p:nvPr/>
        </p:nvPicPr>
        <p:blipFill>
          <a:blip r:embed="rId2"/>
          <a:stretch>
            <a:fillRect/>
          </a:stretch>
        </p:blipFill>
        <p:spPr>
          <a:xfrm>
            <a:off x="8222779" y="4633420"/>
            <a:ext cx="3960000" cy="222458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Double-click to edit"/>
          <p:cNvSpPr txBox="1">
            <a:spLocks noGrp="1"/>
          </p:cNvSpPr>
          <p:nvPr>
            <p:ph type="body" idx="1"/>
          </p:nvPr>
        </p:nvSpPr>
        <p:spPr>
          <a:xfrm>
            <a:off x="2907631" y="1889794"/>
            <a:ext cx="5899484" cy="2233028"/>
          </a:xfrm>
          <a:prstGeom prst="rect">
            <a:avLst/>
          </a:prstGeom>
        </p:spPr>
        <p:txBody>
          <a:bodyPr>
            <a:normAutofit/>
          </a:bodyPr>
          <a:lstStyle/>
          <a:p>
            <a:pPr marL="0" indent="0" algn="ctr">
              <a:buNone/>
            </a:pPr>
            <a:r>
              <a:rPr lang="ru-RU" sz="5400" b="1" dirty="0">
                <a:solidFill>
                  <a:schemeClr val="bg1"/>
                </a:solidFill>
                <a:latin typeface="Helvetica" pitchFamily="2" charset="0"/>
              </a:rPr>
              <a:t>Работа </a:t>
            </a:r>
          </a:p>
          <a:p>
            <a:pPr marL="0" indent="0" algn="ctr">
              <a:buNone/>
            </a:pPr>
            <a:r>
              <a:rPr lang="ru-RU" sz="6000" b="1" dirty="0">
                <a:solidFill>
                  <a:schemeClr val="bg1"/>
                </a:solidFill>
                <a:latin typeface="Helvetica" pitchFamily="2" charset="0"/>
              </a:rPr>
              <a:t>Святого Духа</a:t>
            </a:r>
            <a:endParaRPr sz="6000" b="1" dirty="0">
              <a:solidFill>
                <a:schemeClr val="bg1"/>
              </a:solidFill>
              <a:latin typeface="Helvetica" pitchFamily="2" charset="0"/>
            </a:endParaRPr>
          </a:p>
        </p:txBody>
      </p:sp>
      <p:pic>
        <p:nvPicPr>
          <p:cNvPr id="247" name="img12.jpg" descr="img12.jpg"/>
          <p:cNvPicPr>
            <a:picLocks noChangeAspect="1"/>
          </p:cNvPicPr>
          <p:nvPr/>
        </p:nvPicPr>
        <p:blipFill>
          <a:blip r:embed="rId2"/>
          <a:stretch>
            <a:fillRect/>
          </a:stretch>
        </p:blipFill>
        <p:spPr>
          <a:xfrm>
            <a:off x="8232000" y="4646635"/>
            <a:ext cx="3960000" cy="221136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Double-click to edit"/>
          <p:cNvSpPr txBox="1">
            <a:spLocks noGrp="1"/>
          </p:cNvSpPr>
          <p:nvPr>
            <p:ph type="body" idx="1"/>
          </p:nvPr>
        </p:nvSpPr>
        <p:spPr>
          <a:xfrm>
            <a:off x="1343025" y="788671"/>
            <a:ext cx="9525000" cy="5227872"/>
          </a:xfrm>
          <a:prstGeom prst="rect">
            <a:avLst/>
          </a:prstGeom>
        </p:spPr>
        <p:txBody>
          <a:bodyPr>
            <a:normAutofit/>
          </a:bodyPr>
          <a:lstStyle/>
          <a:p>
            <a:pPr marL="0" indent="0">
              <a:lnSpc>
                <a:spcPct val="100000"/>
              </a:lnSpc>
              <a:buNone/>
            </a:pPr>
            <a:r>
              <a:rPr lang="ru-RU" sz="3200" b="1" dirty="0">
                <a:solidFill>
                  <a:schemeClr val="bg1"/>
                </a:solidFill>
                <a:latin typeface="Helvetica" pitchFamily="2" charset="0"/>
              </a:rPr>
              <a:t>«Иисус сказал ему в ответ: истинно, истинно говорю тебе, если кто не родится свыше, не может увидеть Царствия Божия. Никодим говорит Ему: как может человек родиться, будучи стар? неужели может он в другой раз войти в утробу матери своей и родиться?»</a:t>
            </a:r>
          </a:p>
          <a:p>
            <a:pPr marL="0" indent="0">
              <a:lnSpc>
                <a:spcPct val="100000"/>
              </a:lnSpc>
              <a:buNone/>
            </a:pPr>
            <a:endParaRPr lang="ru-RU" sz="3200" b="1" dirty="0">
              <a:solidFill>
                <a:schemeClr val="bg1"/>
              </a:solidFill>
              <a:latin typeface="Helvetica" pitchFamily="2" charset="0"/>
            </a:endParaRPr>
          </a:p>
          <a:p>
            <a:pPr marL="0" indent="0">
              <a:lnSpc>
                <a:spcPct val="100000"/>
              </a:lnSpc>
              <a:buNone/>
            </a:pPr>
            <a:r>
              <a:rPr lang="ru-RU" sz="2800" i="1" dirty="0">
                <a:solidFill>
                  <a:schemeClr val="bg1"/>
                </a:solidFill>
                <a:latin typeface="Helvetica" pitchFamily="2" charset="0"/>
              </a:rPr>
              <a:t>Иоанна 3:3-6</a:t>
            </a:r>
            <a:endParaRPr sz="2800" i="1" dirty="0">
              <a:solidFill>
                <a:schemeClr val="bg1"/>
              </a:solidFill>
              <a:latin typeface="Helvetica" pitchFamily="2" charset="0"/>
            </a:endParaRPr>
          </a:p>
        </p:txBody>
      </p:sp>
      <p:pic>
        <p:nvPicPr>
          <p:cNvPr id="263" name="img15.jpg" descr="img15.jpg"/>
          <p:cNvPicPr>
            <a:picLocks noChangeAspect="1"/>
          </p:cNvPicPr>
          <p:nvPr/>
        </p:nvPicPr>
        <p:blipFill>
          <a:blip r:embed="rId2"/>
          <a:stretch>
            <a:fillRect/>
          </a:stretch>
        </p:blipFill>
        <p:spPr>
          <a:xfrm>
            <a:off x="8232000" y="4283891"/>
            <a:ext cx="3960000" cy="257410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Double-click to edit"/>
          <p:cNvSpPr txBox="1">
            <a:spLocks noGrp="1"/>
          </p:cNvSpPr>
          <p:nvPr>
            <p:ph type="body" idx="1"/>
          </p:nvPr>
        </p:nvSpPr>
        <p:spPr>
          <a:xfrm>
            <a:off x="1353051" y="811530"/>
            <a:ext cx="9573126" cy="4557312"/>
          </a:xfrm>
          <a:prstGeom prst="rect">
            <a:avLst/>
          </a:prstGeom>
        </p:spPr>
        <p:txBody>
          <a:bodyPr>
            <a:normAutofit/>
          </a:bodyPr>
          <a:lstStyle/>
          <a:p>
            <a:pPr marL="0" indent="0">
              <a:lnSpc>
                <a:spcPct val="100000"/>
              </a:lnSpc>
              <a:buNone/>
            </a:pPr>
            <a:r>
              <a:rPr lang="ru-RU" sz="3600" b="1" dirty="0">
                <a:solidFill>
                  <a:schemeClr val="bg1"/>
                </a:solidFill>
                <a:latin typeface="Helvetica" pitchFamily="2" charset="0"/>
              </a:rPr>
              <a:t>«Иисус отвечал: истинно, истинно говорю тебе, если кто не родится от воды и Духа, не может войти в Царствие Божие. Рожденное от плоти есть плоть, а рожденное от Духа есть дух».</a:t>
            </a:r>
          </a:p>
          <a:p>
            <a:pPr marL="0" indent="0">
              <a:lnSpc>
                <a:spcPct val="100000"/>
              </a:lnSpc>
              <a:buNone/>
            </a:pPr>
            <a:endParaRPr lang="ru-RU" sz="3200" i="1" dirty="0">
              <a:solidFill>
                <a:schemeClr val="bg1"/>
              </a:solidFill>
              <a:latin typeface="Helvetica" pitchFamily="2" charset="0"/>
            </a:endParaRPr>
          </a:p>
          <a:p>
            <a:pPr marL="0" indent="0">
              <a:lnSpc>
                <a:spcPct val="100000"/>
              </a:lnSpc>
              <a:buNone/>
            </a:pPr>
            <a:r>
              <a:rPr lang="ru-RU" sz="3200" i="1" dirty="0">
                <a:solidFill>
                  <a:schemeClr val="bg1"/>
                </a:solidFill>
                <a:latin typeface="Helvetica" pitchFamily="2" charset="0"/>
              </a:rPr>
              <a:t>Иоанна 3:3-6</a:t>
            </a:r>
            <a:endParaRPr sz="3200" i="1" dirty="0">
              <a:solidFill>
                <a:schemeClr val="bg1"/>
              </a:solidFill>
              <a:latin typeface="Helvetica" pitchFamily="2" charset="0"/>
            </a:endParaRPr>
          </a:p>
        </p:txBody>
      </p:sp>
      <p:pic>
        <p:nvPicPr>
          <p:cNvPr id="4" name="img16.jpg" descr="img16.jpg"/>
          <p:cNvPicPr>
            <a:picLocks noChangeAspect="1"/>
          </p:cNvPicPr>
          <p:nvPr/>
        </p:nvPicPr>
        <p:blipFill>
          <a:blip r:embed="rId2"/>
          <a:stretch>
            <a:fillRect/>
          </a:stretch>
        </p:blipFill>
        <p:spPr>
          <a:xfrm>
            <a:off x="8232000" y="4540209"/>
            <a:ext cx="3960000" cy="2317791"/>
          </a:xfrm>
          <a:prstGeom prst="rect">
            <a:avLst/>
          </a:prstGeom>
          <a:ln w="12700">
            <a:miter lim="400000"/>
          </a:ln>
        </p:spPr>
      </p:pic>
    </p:spTree>
    <p:extLst>
      <p:ext uri="{BB962C8B-B14F-4D97-AF65-F5344CB8AC3E}">
        <p14:creationId xmlns:p14="http://schemas.microsoft.com/office/powerpoint/2010/main" val="1075867569"/>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Double-click to edit"/>
          <p:cNvSpPr txBox="1">
            <a:spLocks noGrp="1"/>
          </p:cNvSpPr>
          <p:nvPr>
            <p:ph type="body" idx="1"/>
          </p:nvPr>
        </p:nvSpPr>
        <p:spPr>
          <a:xfrm>
            <a:off x="1563303" y="937260"/>
            <a:ext cx="9065394" cy="4459744"/>
          </a:xfrm>
          <a:prstGeom prst="rect">
            <a:avLst/>
          </a:prstGeom>
        </p:spPr>
        <p:txBody>
          <a:bodyPr>
            <a:normAutofit/>
          </a:bodyPr>
          <a:lstStyle/>
          <a:p>
            <a:pPr marL="0" indent="0">
              <a:lnSpc>
                <a:spcPct val="100000"/>
              </a:lnSpc>
              <a:buNone/>
            </a:pPr>
            <a:r>
              <a:rPr lang="ru-RU" sz="3600" b="1" dirty="0">
                <a:solidFill>
                  <a:schemeClr val="bg1"/>
                </a:solidFill>
                <a:latin typeface="Helvetica" pitchFamily="2" charset="0"/>
              </a:rPr>
              <a:t>«Дух дышит, где хочет, и голос его слышишь, а не знаешь, откуда приходит и куда уходит: так бывает со всяким, рожденным от Духа».</a:t>
            </a:r>
          </a:p>
          <a:p>
            <a:pPr marL="0" indent="0">
              <a:lnSpc>
                <a:spcPct val="100000"/>
              </a:lnSpc>
              <a:buNone/>
            </a:pPr>
            <a:endParaRPr lang="ru-RU" sz="3200" i="1" dirty="0">
              <a:solidFill>
                <a:schemeClr val="bg1"/>
              </a:solidFill>
              <a:latin typeface="Helvetica" pitchFamily="2" charset="0"/>
            </a:endParaRPr>
          </a:p>
          <a:p>
            <a:pPr marL="0" indent="0">
              <a:lnSpc>
                <a:spcPct val="100000"/>
              </a:lnSpc>
              <a:buNone/>
            </a:pPr>
            <a:r>
              <a:rPr lang="ru-RU" sz="3200" i="1" dirty="0">
                <a:solidFill>
                  <a:schemeClr val="bg1"/>
                </a:solidFill>
                <a:latin typeface="Helvetica" pitchFamily="2" charset="0"/>
              </a:rPr>
              <a:t>Иоанна 3:8</a:t>
            </a:r>
            <a:endParaRPr sz="3200" i="1" dirty="0">
              <a:solidFill>
                <a:schemeClr val="bg1"/>
              </a:solidFill>
              <a:latin typeface="Helvetica" pitchFamily="2" charset="0"/>
            </a:endParaRPr>
          </a:p>
        </p:txBody>
      </p:sp>
      <p:pic>
        <p:nvPicPr>
          <p:cNvPr id="5" name="img17.jpg" descr="img17.jpg"/>
          <p:cNvPicPr>
            <a:picLocks noChangeAspect="1"/>
          </p:cNvPicPr>
          <p:nvPr/>
        </p:nvPicPr>
        <p:blipFill>
          <a:blip r:embed="rId2"/>
          <a:stretch>
            <a:fillRect/>
          </a:stretch>
        </p:blipFill>
        <p:spPr>
          <a:xfrm>
            <a:off x="8232000" y="4278908"/>
            <a:ext cx="3960000" cy="2579092"/>
          </a:xfrm>
          <a:prstGeom prst="rect">
            <a:avLst/>
          </a:prstGeom>
          <a:ln w="12700">
            <a:miter lim="400000"/>
          </a:ln>
        </p:spPr>
      </p:pic>
    </p:spTree>
    <p:extLst>
      <p:ext uri="{BB962C8B-B14F-4D97-AF65-F5344CB8AC3E}">
        <p14:creationId xmlns:p14="http://schemas.microsoft.com/office/powerpoint/2010/main" val="2676099655"/>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Double-click to edit"/>
          <p:cNvSpPr txBox="1">
            <a:spLocks noGrp="1"/>
          </p:cNvSpPr>
          <p:nvPr>
            <p:ph type="body" idx="1"/>
          </p:nvPr>
        </p:nvSpPr>
        <p:spPr>
          <a:xfrm>
            <a:off x="2173903" y="1682380"/>
            <a:ext cx="8038097" cy="1110080"/>
          </a:xfrm>
          <a:prstGeom prst="rect">
            <a:avLst/>
          </a:prstGeom>
        </p:spPr>
        <p:txBody>
          <a:bodyPr>
            <a:noAutofit/>
          </a:bodyPr>
          <a:lstStyle/>
          <a:p>
            <a:pPr marL="0" indent="0" algn="ctr">
              <a:buNone/>
            </a:pPr>
            <a:r>
              <a:rPr lang="ru-RU" sz="6000" b="1" dirty="0">
                <a:solidFill>
                  <a:schemeClr val="bg1"/>
                </a:solidFill>
                <a:effectLst>
                  <a:outerShdw blurRad="38100" dist="38100" dir="2700000" algn="tl">
                    <a:srgbClr val="000000">
                      <a:alpha val="43137"/>
                    </a:srgbClr>
                  </a:outerShdw>
                </a:effectLst>
                <a:latin typeface="Helvetica" pitchFamily="2" charset="0"/>
              </a:rPr>
              <a:t>Ветер - Святой Дух</a:t>
            </a:r>
            <a:endParaRPr sz="6000" b="1" dirty="0">
              <a:solidFill>
                <a:schemeClr val="bg1"/>
              </a:solidFill>
              <a:effectLst>
                <a:outerShdw blurRad="38100" dist="38100" dir="2700000" algn="tl">
                  <a:srgbClr val="000000">
                    <a:alpha val="43137"/>
                  </a:srgbClr>
                </a:outerShdw>
              </a:effectLst>
              <a:latin typeface="Helvetica" pitchFamily="2" charset="0"/>
            </a:endParaRPr>
          </a:p>
        </p:txBody>
      </p:sp>
      <p:pic>
        <p:nvPicPr>
          <p:cNvPr id="280" name="img18.jpg" descr="img18.jpg"/>
          <p:cNvPicPr>
            <a:picLocks noChangeAspect="1"/>
          </p:cNvPicPr>
          <p:nvPr/>
        </p:nvPicPr>
        <p:blipFill>
          <a:blip r:embed="rId2"/>
          <a:stretch>
            <a:fillRect/>
          </a:stretch>
        </p:blipFill>
        <p:spPr>
          <a:xfrm>
            <a:off x="8232000" y="4620580"/>
            <a:ext cx="3960000" cy="223742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Double-click to edit"/>
          <p:cNvSpPr txBox="1">
            <a:spLocks noGrp="1"/>
          </p:cNvSpPr>
          <p:nvPr>
            <p:ph type="body" idx="1"/>
          </p:nvPr>
        </p:nvSpPr>
        <p:spPr>
          <a:xfrm>
            <a:off x="1398168" y="560070"/>
            <a:ext cx="9563201" cy="5091614"/>
          </a:xfrm>
          <a:prstGeom prst="rect">
            <a:avLst/>
          </a:prstGeom>
        </p:spPr>
        <p:txBody>
          <a:bodyPr>
            <a:normAutofit/>
          </a:bodyPr>
          <a:lstStyle/>
          <a:p>
            <a:pPr marL="0" indent="0">
              <a:lnSpc>
                <a:spcPct val="100000"/>
              </a:lnSpc>
              <a:buNone/>
            </a:pPr>
            <a:r>
              <a:rPr lang="ru-RU" sz="3600" b="1" dirty="0">
                <a:solidFill>
                  <a:schemeClr val="bg1"/>
                </a:solidFill>
                <a:latin typeface="Helvetica" pitchFamily="2" charset="0"/>
              </a:rPr>
              <a:t>«Иисус указал ему на факт, что он не может увидеть ветер, но может ощутить его действие. Возможно, Никодим никогда не сможет объяснить процесс обращения, однако сможет ощутить его влияние…</a:t>
            </a:r>
            <a:endParaRPr lang="en-US" sz="3600" b="1" dirty="0">
              <a:solidFill>
                <a:schemeClr val="bg1"/>
              </a:solidFill>
              <a:latin typeface="Helvetica" pitchFamily="2" charset="0"/>
            </a:endParaRPr>
          </a:p>
          <a:p>
            <a:pPr marL="0" indent="0">
              <a:lnSpc>
                <a:spcPct val="100000"/>
              </a:lnSpc>
              <a:buNone/>
            </a:pPr>
            <a:endParaRPr lang="ru-RU" sz="3200" i="1" dirty="0">
              <a:solidFill>
                <a:schemeClr val="bg1"/>
              </a:solidFill>
              <a:latin typeface="Helvetica" pitchFamily="2" charset="0"/>
            </a:endParaRPr>
          </a:p>
          <a:p>
            <a:pPr marL="0" indent="0">
              <a:lnSpc>
                <a:spcPct val="100000"/>
              </a:lnSpc>
              <a:buNone/>
            </a:pPr>
            <a:r>
              <a:rPr lang="ru-RU" sz="3200" i="1" dirty="0">
                <a:solidFill>
                  <a:schemeClr val="bg1"/>
                </a:solidFill>
                <a:latin typeface="Helvetica" pitchFamily="2" charset="0"/>
              </a:rPr>
              <a:t>Борьба и мужество, с. 292</a:t>
            </a:r>
            <a:endParaRPr sz="3200" i="1" dirty="0">
              <a:solidFill>
                <a:schemeClr val="bg1"/>
              </a:solidFill>
              <a:latin typeface="Helvetica" pitchFamily="2" charset="0"/>
            </a:endParaRPr>
          </a:p>
        </p:txBody>
      </p:sp>
      <p:pic>
        <p:nvPicPr>
          <p:cNvPr id="284" name="img19.jpg" descr="img19.jpg"/>
          <p:cNvPicPr>
            <a:picLocks noChangeAspect="1"/>
          </p:cNvPicPr>
          <p:nvPr/>
        </p:nvPicPr>
        <p:blipFill>
          <a:blip r:embed="rId2"/>
          <a:stretch>
            <a:fillRect/>
          </a:stretch>
        </p:blipFill>
        <p:spPr>
          <a:xfrm>
            <a:off x="8232000" y="4315751"/>
            <a:ext cx="3960000" cy="254224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1GreatStories.jpg" descr="1GreatStories.jpg"/>
          <p:cNvPicPr>
            <a:picLocks/>
          </p:cNvPicPr>
          <p:nvPr/>
        </p:nvPicPr>
        <p:blipFill>
          <a:blip r:embed="rId2"/>
          <a:stretch>
            <a:fillRect/>
          </a:stretch>
        </p:blipFill>
        <p:spPr>
          <a:xfrm>
            <a:off x="3507527" y="0"/>
            <a:ext cx="5176947" cy="6858001"/>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Double-click to edit"/>
          <p:cNvSpPr txBox="1">
            <a:spLocks noGrp="1"/>
          </p:cNvSpPr>
          <p:nvPr>
            <p:ph type="body" idx="1"/>
          </p:nvPr>
        </p:nvSpPr>
        <p:spPr>
          <a:xfrm>
            <a:off x="1656348" y="1554480"/>
            <a:ext cx="9087852" cy="3655695"/>
          </a:xfrm>
          <a:prstGeom prst="rect">
            <a:avLst/>
          </a:prstGeom>
        </p:spPr>
        <p:txBody>
          <a:bodyPr>
            <a:noAutofit/>
          </a:bodyPr>
          <a:lstStyle/>
          <a:p>
            <a:pPr marL="0" indent="0">
              <a:lnSpc>
                <a:spcPct val="100000"/>
              </a:lnSpc>
              <a:buNone/>
            </a:pPr>
            <a:r>
              <a:rPr lang="ru-RU" sz="3600" b="1" dirty="0">
                <a:solidFill>
                  <a:schemeClr val="bg1"/>
                </a:solidFill>
                <a:latin typeface="Helvetica" pitchFamily="2" charset="0"/>
              </a:rPr>
              <a:t>…Он слышал шум ветра, веющего, где хочет, и мог видеть его последствия. Действующая сила не была открыта взору…</a:t>
            </a:r>
          </a:p>
        </p:txBody>
      </p:sp>
      <p:pic>
        <p:nvPicPr>
          <p:cNvPr id="4" name="img20.jpg" descr="img20.jpg"/>
          <p:cNvPicPr>
            <a:picLocks noChangeAspect="1"/>
          </p:cNvPicPr>
          <p:nvPr/>
        </p:nvPicPr>
        <p:blipFill>
          <a:blip r:embed="rId2"/>
          <a:stretch>
            <a:fillRect/>
          </a:stretch>
        </p:blipFill>
        <p:spPr>
          <a:xfrm>
            <a:off x="8232000" y="4362849"/>
            <a:ext cx="3960000" cy="2495151"/>
          </a:xfrm>
          <a:prstGeom prst="rect">
            <a:avLst/>
          </a:prstGeom>
          <a:ln w="12700">
            <a:miter lim="400000"/>
          </a:ln>
        </p:spPr>
      </p:pic>
    </p:spTree>
    <p:extLst>
      <p:ext uri="{BB962C8B-B14F-4D97-AF65-F5344CB8AC3E}">
        <p14:creationId xmlns:p14="http://schemas.microsoft.com/office/powerpoint/2010/main" val="185526554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Double-click to edit"/>
          <p:cNvSpPr txBox="1">
            <a:spLocks noGrp="1"/>
          </p:cNvSpPr>
          <p:nvPr>
            <p:ph type="body" idx="1"/>
          </p:nvPr>
        </p:nvSpPr>
        <p:spPr>
          <a:xfrm>
            <a:off x="1389648" y="754380"/>
            <a:ext cx="9548862" cy="4789169"/>
          </a:xfrm>
          <a:prstGeom prst="rect">
            <a:avLst/>
          </a:prstGeom>
        </p:spPr>
        <p:txBody>
          <a:bodyPr>
            <a:normAutofit/>
          </a:bodyPr>
          <a:lstStyle/>
          <a:p>
            <a:pPr marL="0" indent="0">
              <a:lnSpc>
                <a:spcPct val="100000"/>
              </a:lnSpc>
              <a:buNone/>
            </a:pPr>
            <a:r>
              <a:rPr lang="ru-RU" sz="3600" b="1" dirty="0">
                <a:solidFill>
                  <a:schemeClr val="bg1"/>
                </a:solidFill>
                <a:latin typeface="Helvetica" pitchFamily="2" charset="0"/>
              </a:rPr>
              <a:t>…Никакие умозаключения даже самых образованных мужей не могут описать действие Святого Духа на человеческие умы и характеры; но они могут увидеть влияние, оказываемое на их жизнь и поступки…»</a:t>
            </a:r>
            <a:endParaRPr lang="en-US" sz="3600" b="1" dirty="0">
              <a:solidFill>
                <a:schemeClr val="bg1"/>
              </a:solidFill>
              <a:latin typeface="Helvetica" pitchFamily="2" charset="0"/>
            </a:endParaRPr>
          </a:p>
          <a:p>
            <a:pPr marL="0" indent="0">
              <a:lnSpc>
                <a:spcPct val="100000"/>
              </a:lnSpc>
              <a:buNone/>
            </a:pPr>
            <a:endParaRPr lang="en-US" sz="3600" b="1" dirty="0">
              <a:solidFill>
                <a:schemeClr val="bg1"/>
              </a:solidFill>
              <a:latin typeface="Helvetica" pitchFamily="2" charset="0"/>
            </a:endParaRPr>
          </a:p>
          <a:p>
            <a:pPr marL="0" indent="0">
              <a:lnSpc>
                <a:spcPct val="100000"/>
              </a:lnSpc>
              <a:buNone/>
            </a:pPr>
            <a:r>
              <a:rPr lang="ru-RU" sz="3200" i="1" dirty="0">
                <a:solidFill>
                  <a:schemeClr val="bg1"/>
                </a:solidFill>
                <a:latin typeface="Helvetica" pitchFamily="2" charset="0"/>
              </a:rPr>
              <a:t>Борьба и мужество, с. 292</a:t>
            </a:r>
            <a:endParaRPr sz="3200" i="1" dirty="0">
              <a:solidFill>
                <a:schemeClr val="bg1"/>
              </a:solidFill>
              <a:latin typeface="Helvetica" pitchFamily="2" charset="0"/>
            </a:endParaRPr>
          </a:p>
        </p:txBody>
      </p:sp>
      <p:pic>
        <p:nvPicPr>
          <p:cNvPr id="4" name="img21.jpg" descr="img21.jpg"/>
          <p:cNvPicPr>
            <a:picLocks noChangeAspect="1"/>
          </p:cNvPicPr>
          <p:nvPr/>
        </p:nvPicPr>
        <p:blipFill>
          <a:blip r:embed="rId2"/>
          <a:stretch>
            <a:fillRect/>
          </a:stretch>
        </p:blipFill>
        <p:spPr>
          <a:xfrm>
            <a:off x="8232000" y="4218241"/>
            <a:ext cx="3960000" cy="2639759"/>
          </a:xfrm>
          <a:prstGeom prst="rect">
            <a:avLst/>
          </a:prstGeom>
          <a:ln w="12700">
            <a:miter lim="400000"/>
          </a:ln>
        </p:spPr>
      </p:pic>
    </p:spTree>
    <p:extLst>
      <p:ext uri="{BB962C8B-B14F-4D97-AF65-F5344CB8AC3E}">
        <p14:creationId xmlns:p14="http://schemas.microsoft.com/office/powerpoint/2010/main" val="194631954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 name="Wind blown tree IMG_1675.mov" descr="Wind blown tree IMG_1675.mov"/>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10247" y="-26098"/>
            <a:ext cx="12171506" cy="708462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31" fill="hold"/>
                                        <p:tgtEl>
                                          <p:spTgt spid="30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00"/>
                </p:tgtEl>
              </p:cMediaNode>
            </p:video>
            <p:seq concurrent="1" prevAc="none" nextAc="seek">
              <p:cTn id="8" restart="whenNotActive" fill="hold" evtFilter="cancelBubble" nodeType="interactiveSeq">
                <p:stCondLst>
                  <p:cond evt="onClick" delay="0">
                    <p:tgtEl>
                      <p:spTgt spid="30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00"/>
                                        </p:tgtEl>
                                      </p:cBhvr>
                                    </p:cmd>
                                  </p:childTnLst>
                                </p:cTn>
                              </p:par>
                            </p:childTnLst>
                          </p:cTn>
                        </p:par>
                      </p:childTnLst>
                    </p:cTn>
                  </p:par>
                </p:childTnLst>
              </p:cTn>
              <p:nextCondLst>
                <p:cond evt="onClick" delay="0">
                  <p:tgtEl>
                    <p:spTgt spid="300"/>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Double-click to edit"/>
          <p:cNvSpPr txBox="1">
            <a:spLocks noGrp="1"/>
          </p:cNvSpPr>
          <p:nvPr>
            <p:ph type="body" idx="1"/>
          </p:nvPr>
        </p:nvSpPr>
        <p:spPr>
          <a:xfrm>
            <a:off x="885825" y="1256780"/>
            <a:ext cx="10515600" cy="4351338"/>
          </a:xfrm>
          <a:prstGeom prst="rect">
            <a:avLst/>
          </a:prstGeom>
        </p:spPr>
        <p:txBody>
          <a:bodyPr>
            <a:normAutofit/>
          </a:bodyPr>
          <a:lstStyle/>
          <a:p>
            <a:pPr marL="0" indent="0" algn="ctr">
              <a:buNone/>
            </a:pPr>
            <a:r>
              <a:rPr lang="ru-RU" sz="4000" b="1" dirty="0">
                <a:solidFill>
                  <a:schemeClr val="bg1"/>
                </a:solidFill>
                <a:latin typeface="Helvetica" pitchFamily="2" charset="0"/>
              </a:rPr>
              <a:t>Как увидеть дуновение ветра?</a:t>
            </a:r>
          </a:p>
          <a:p>
            <a:pPr marL="0" indent="0" algn="ctr">
              <a:buNone/>
            </a:pPr>
            <a:endParaRPr lang="ru-RU" sz="4000" b="1" dirty="0">
              <a:solidFill>
                <a:schemeClr val="bg1"/>
              </a:solidFill>
              <a:latin typeface="Helvetica" pitchFamily="2" charset="0"/>
            </a:endParaRPr>
          </a:p>
          <a:p>
            <a:pPr marL="0" indent="0" algn="ctr">
              <a:buNone/>
            </a:pPr>
            <a:r>
              <a:rPr lang="ru-RU" sz="4000" b="1" dirty="0">
                <a:solidFill>
                  <a:schemeClr val="bg1"/>
                </a:solidFill>
                <a:latin typeface="Helvetica" pitchFamily="2" charset="0"/>
              </a:rPr>
              <a:t>Если дерево колышется, </a:t>
            </a:r>
          </a:p>
          <a:p>
            <a:pPr marL="0" indent="0" algn="ctr">
              <a:buNone/>
            </a:pPr>
            <a:r>
              <a:rPr lang="ru-RU" sz="4000" b="1" dirty="0">
                <a:solidFill>
                  <a:schemeClr val="bg1"/>
                </a:solidFill>
                <a:latin typeface="Helvetica" pitchFamily="2" charset="0"/>
              </a:rPr>
              <a:t>значит дует ветер!</a:t>
            </a:r>
            <a:endParaRPr sz="4000" b="1" dirty="0">
              <a:solidFill>
                <a:schemeClr val="bg1"/>
              </a:solidFill>
              <a:latin typeface="Helvetica" pitchFamily="2" charset="0"/>
            </a:endParaRPr>
          </a:p>
        </p:txBody>
      </p:sp>
      <p:pic>
        <p:nvPicPr>
          <p:cNvPr id="304" name="img23.jpg" descr="img23.jpg"/>
          <p:cNvPicPr>
            <a:picLocks noChangeAspect="1"/>
          </p:cNvPicPr>
          <p:nvPr/>
        </p:nvPicPr>
        <p:blipFill>
          <a:blip r:embed="rId2"/>
          <a:stretch>
            <a:fillRect/>
          </a:stretch>
        </p:blipFill>
        <p:spPr>
          <a:xfrm>
            <a:off x="8232000" y="4358236"/>
            <a:ext cx="3960000" cy="2499764"/>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Double-click to edit"/>
          <p:cNvSpPr txBox="1">
            <a:spLocks noGrp="1"/>
          </p:cNvSpPr>
          <p:nvPr>
            <p:ph type="body" idx="1"/>
          </p:nvPr>
        </p:nvSpPr>
        <p:spPr>
          <a:xfrm>
            <a:off x="806116" y="2110372"/>
            <a:ext cx="10515600" cy="1783849"/>
          </a:xfrm>
          <a:prstGeom prst="rect">
            <a:avLst/>
          </a:prstGeom>
        </p:spPr>
        <p:txBody>
          <a:bodyPr>
            <a:normAutofit/>
          </a:bodyPr>
          <a:lstStyle/>
          <a:p>
            <a:pPr marL="0" indent="0" algn="ctr">
              <a:buNone/>
            </a:pPr>
            <a:r>
              <a:rPr lang="ru-RU" sz="4400" b="1" dirty="0">
                <a:solidFill>
                  <a:schemeClr val="bg1"/>
                </a:solidFill>
                <a:latin typeface="Helvetica" pitchFamily="2" charset="0"/>
              </a:rPr>
              <a:t>Если дерево не шевелится, </a:t>
            </a:r>
          </a:p>
          <a:p>
            <a:pPr marL="0" indent="0" algn="ctr">
              <a:buNone/>
            </a:pPr>
            <a:r>
              <a:rPr lang="ru-RU" sz="4400" b="1" dirty="0">
                <a:solidFill>
                  <a:schemeClr val="bg1"/>
                </a:solidFill>
                <a:latin typeface="Helvetica" pitchFamily="2" charset="0"/>
              </a:rPr>
              <a:t>то ветер не дует!</a:t>
            </a:r>
            <a:endParaRPr sz="4400" b="1" dirty="0">
              <a:solidFill>
                <a:schemeClr val="bg1"/>
              </a:solidFill>
              <a:latin typeface="Helvetica" pitchFamily="2" charset="0"/>
            </a:endParaRPr>
          </a:p>
        </p:txBody>
      </p:sp>
      <p:pic>
        <p:nvPicPr>
          <p:cNvPr id="310" name="img24.jpg" descr="img24.jpg"/>
          <p:cNvPicPr>
            <a:picLocks noChangeAspect="1"/>
          </p:cNvPicPr>
          <p:nvPr/>
        </p:nvPicPr>
        <p:blipFill>
          <a:blip r:embed="rId2"/>
          <a:stretch>
            <a:fillRect/>
          </a:stretch>
        </p:blipFill>
        <p:spPr>
          <a:xfrm>
            <a:off x="8232000" y="4618574"/>
            <a:ext cx="3960000" cy="223942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Double-click to edit"/>
          <p:cNvSpPr txBox="1">
            <a:spLocks noGrp="1"/>
          </p:cNvSpPr>
          <p:nvPr>
            <p:ph type="body" idx="1"/>
          </p:nvPr>
        </p:nvSpPr>
        <p:spPr>
          <a:xfrm>
            <a:off x="1454317" y="617220"/>
            <a:ext cx="9289883" cy="5173980"/>
          </a:xfrm>
          <a:prstGeom prst="rect">
            <a:avLst/>
          </a:prstGeom>
        </p:spPr>
        <p:txBody>
          <a:bodyPr>
            <a:noAutofit/>
          </a:bodyPr>
          <a:lstStyle/>
          <a:p>
            <a:pPr marL="0" indent="0">
              <a:lnSpc>
                <a:spcPct val="100000"/>
              </a:lnSpc>
              <a:buNone/>
            </a:pPr>
            <a:r>
              <a:rPr lang="ru-RU" sz="3600" b="1" dirty="0">
                <a:solidFill>
                  <a:schemeClr val="bg1"/>
                </a:solidFill>
                <a:latin typeface="Helvetica" pitchFamily="2" charset="0"/>
              </a:rPr>
              <a:t>«Как ветер обрушивается со всею силою на могучие деревья, ломая их, так и Святой Дух способен совершить огромные изменения в человеческих сердцах, и смертный человек не в силах установить границы деятельности Божьей».</a:t>
            </a:r>
          </a:p>
          <a:p>
            <a:pPr marL="0" indent="0">
              <a:lnSpc>
                <a:spcPct val="100000"/>
              </a:lnSpc>
              <a:buNone/>
            </a:pPr>
            <a:endParaRPr lang="ru-RU" sz="3200" i="1" dirty="0">
              <a:solidFill>
                <a:schemeClr val="bg1"/>
              </a:solidFill>
              <a:latin typeface="Helvetica" pitchFamily="2" charset="0"/>
            </a:endParaRPr>
          </a:p>
          <a:p>
            <a:pPr marL="0" indent="0">
              <a:lnSpc>
                <a:spcPct val="100000"/>
              </a:lnSpc>
              <a:buNone/>
            </a:pPr>
            <a:r>
              <a:rPr lang="ru-RU" sz="3200" i="1" dirty="0">
                <a:solidFill>
                  <a:schemeClr val="bg1"/>
                </a:solidFill>
                <a:latin typeface="Helvetica" pitchFamily="2" charset="0"/>
              </a:rPr>
              <a:t>Евангелизм, с. 288.2</a:t>
            </a:r>
            <a:endParaRPr sz="3200" i="1" dirty="0">
              <a:solidFill>
                <a:schemeClr val="bg1"/>
              </a:solidFill>
              <a:latin typeface="Helvetica" pitchFamily="2" charset="0"/>
            </a:endParaRPr>
          </a:p>
        </p:txBody>
      </p:sp>
      <p:pic>
        <p:nvPicPr>
          <p:cNvPr id="314" name="img25.jpg" descr="img25.jpg"/>
          <p:cNvPicPr>
            <a:picLocks noChangeAspect="1"/>
          </p:cNvPicPr>
          <p:nvPr/>
        </p:nvPicPr>
        <p:blipFill>
          <a:blip r:embed="rId2"/>
          <a:stretch>
            <a:fillRect/>
          </a:stretch>
        </p:blipFill>
        <p:spPr>
          <a:xfrm>
            <a:off x="8232000" y="4389251"/>
            <a:ext cx="3960000" cy="246874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Double-click to edit"/>
          <p:cNvSpPr txBox="1">
            <a:spLocks noGrp="1"/>
          </p:cNvSpPr>
          <p:nvPr>
            <p:ph type="body" idx="1"/>
          </p:nvPr>
        </p:nvSpPr>
        <p:spPr>
          <a:xfrm>
            <a:off x="1696938" y="1461470"/>
            <a:ext cx="9160074" cy="3038140"/>
          </a:xfrm>
          <a:prstGeom prst="rect">
            <a:avLst/>
          </a:prstGeom>
        </p:spPr>
        <p:txBody>
          <a:bodyPr>
            <a:noAutofit/>
          </a:bodyPr>
          <a:lstStyle/>
          <a:p>
            <a:pPr marL="0" indent="0">
              <a:lnSpc>
                <a:spcPct val="100000"/>
              </a:lnSpc>
              <a:buNone/>
            </a:pPr>
            <a:r>
              <a:rPr lang="ru-RU" sz="3600" b="1" dirty="0">
                <a:solidFill>
                  <a:schemeClr val="bg1"/>
                </a:solidFill>
                <a:latin typeface="Helvetica" pitchFamily="2" charset="0"/>
              </a:rPr>
              <a:t>«Вы не можете видеть действующей силы, но вы способны обнаружить результаты её действия». </a:t>
            </a:r>
          </a:p>
          <a:p>
            <a:pPr marL="0" indent="0">
              <a:lnSpc>
                <a:spcPct val="100000"/>
              </a:lnSpc>
              <a:buNone/>
            </a:pPr>
            <a:endParaRPr lang="ru-RU" sz="3600" b="1" dirty="0">
              <a:solidFill>
                <a:schemeClr val="bg1"/>
              </a:solidFill>
              <a:latin typeface="Helvetica" pitchFamily="2" charset="0"/>
            </a:endParaRPr>
          </a:p>
          <a:p>
            <a:pPr marL="0" indent="0">
              <a:lnSpc>
                <a:spcPct val="100000"/>
              </a:lnSpc>
              <a:buNone/>
            </a:pPr>
            <a:r>
              <a:rPr lang="ru-RU" sz="3200" i="1" dirty="0">
                <a:solidFill>
                  <a:schemeClr val="bg1"/>
                </a:solidFill>
                <a:latin typeface="Helvetica" pitchFamily="2" charset="0"/>
              </a:rPr>
              <a:t>Евангелизм, с. 289.1</a:t>
            </a:r>
            <a:endParaRPr sz="3200" i="1" dirty="0">
              <a:solidFill>
                <a:schemeClr val="bg1"/>
              </a:solidFill>
              <a:latin typeface="Helvetica" pitchFamily="2" charset="0"/>
            </a:endParaRPr>
          </a:p>
        </p:txBody>
      </p:sp>
      <p:pic>
        <p:nvPicPr>
          <p:cNvPr id="322" name="img26.jpg" descr="img26.jpg"/>
          <p:cNvPicPr>
            <a:picLocks noChangeAspect="1"/>
          </p:cNvPicPr>
          <p:nvPr/>
        </p:nvPicPr>
        <p:blipFill>
          <a:blip r:embed="rId2"/>
          <a:stretch>
            <a:fillRect/>
          </a:stretch>
        </p:blipFill>
        <p:spPr>
          <a:xfrm>
            <a:off x="8232000" y="4326918"/>
            <a:ext cx="3960000" cy="253108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Double-click to edit"/>
          <p:cNvSpPr txBox="1">
            <a:spLocks noGrp="1"/>
          </p:cNvSpPr>
          <p:nvPr>
            <p:ph type="body" idx="1"/>
          </p:nvPr>
        </p:nvSpPr>
        <p:spPr>
          <a:xfrm>
            <a:off x="1430055" y="651510"/>
            <a:ext cx="9268426" cy="5006340"/>
          </a:xfrm>
          <a:prstGeom prst="rect">
            <a:avLst/>
          </a:prstGeom>
        </p:spPr>
        <p:txBody>
          <a:bodyPr>
            <a:normAutofit/>
          </a:bodyPr>
          <a:lstStyle/>
          <a:p>
            <a:pPr marL="0" indent="0">
              <a:lnSpc>
                <a:spcPct val="100000"/>
              </a:lnSpc>
              <a:buNone/>
            </a:pPr>
            <a:r>
              <a:rPr lang="ru-RU" sz="3200" b="1" dirty="0">
                <a:solidFill>
                  <a:schemeClr val="bg1"/>
                </a:solidFill>
                <a:latin typeface="Helvetica" pitchFamily="2" charset="0"/>
              </a:rPr>
              <a:t>«Влияние Духа Божьего на человеческое сердце подобно дуновению ветра. Мы не видим ветер, но ощущаем его присутствие. Возрождающая сила, не видимая человеческим глазом, даёт начало новой жизни. Она творит нового человека по образу Бога».</a:t>
            </a:r>
          </a:p>
          <a:p>
            <a:pPr marL="0" indent="0">
              <a:lnSpc>
                <a:spcPct val="100000"/>
              </a:lnSpc>
              <a:buNone/>
            </a:pPr>
            <a:endParaRPr lang="ru-RU" sz="3200" b="1" dirty="0">
              <a:solidFill>
                <a:schemeClr val="bg1"/>
              </a:solidFill>
              <a:latin typeface="Helvetica" pitchFamily="2" charset="0"/>
            </a:endParaRPr>
          </a:p>
          <a:p>
            <a:pPr marL="0" indent="0">
              <a:lnSpc>
                <a:spcPct val="100000"/>
              </a:lnSpc>
              <a:buNone/>
            </a:pPr>
            <a:r>
              <a:rPr lang="ru-RU" sz="2800" i="1" dirty="0">
                <a:solidFill>
                  <a:schemeClr val="bg1"/>
                </a:solidFill>
                <a:latin typeface="Helvetica" pitchFamily="2" charset="0"/>
              </a:rPr>
              <a:t>Путь ко Христу, с. 57.1</a:t>
            </a:r>
            <a:endParaRPr sz="2800" i="1" dirty="0">
              <a:solidFill>
                <a:schemeClr val="bg1"/>
              </a:solidFill>
              <a:latin typeface="Helvetica" pitchFamily="2" charset="0"/>
            </a:endParaRPr>
          </a:p>
        </p:txBody>
      </p:sp>
      <p:pic>
        <p:nvPicPr>
          <p:cNvPr id="326" name="img27.jpg" descr="img27.jpg"/>
          <p:cNvPicPr>
            <a:picLocks noChangeAspect="1"/>
          </p:cNvPicPr>
          <p:nvPr/>
        </p:nvPicPr>
        <p:blipFill>
          <a:blip r:embed="rId2"/>
          <a:srcRect t="13927"/>
          <a:stretch>
            <a:fillRect/>
          </a:stretch>
        </p:blipFill>
        <p:spPr>
          <a:xfrm>
            <a:off x="8232000" y="4614687"/>
            <a:ext cx="3960000" cy="224331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Double-click to edit"/>
          <p:cNvSpPr txBox="1">
            <a:spLocks noGrp="1"/>
          </p:cNvSpPr>
          <p:nvPr>
            <p:ph type="body" idx="1"/>
          </p:nvPr>
        </p:nvSpPr>
        <p:spPr>
          <a:xfrm>
            <a:off x="1484686" y="731520"/>
            <a:ext cx="9718964" cy="4160520"/>
          </a:xfrm>
          <a:prstGeom prst="rect">
            <a:avLst/>
          </a:prstGeom>
        </p:spPr>
        <p:txBody>
          <a:bodyPr>
            <a:noAutofit/>
          </a:bodyPr>
          <a:lstStyle/>
          <a:p>
            <a:pPr marL="0" indent="0">
              <a:lnSpc>
                <a:spcPct val="100000"/>
              </a:lnSpc>
              <a:buNone/>
            </a:pPr>
            <a:r>
              <a:rPr lang="ru-RU" sz="3600" b="1" dirty="0">
                <a:solidFill>
                  <a:schemeClr val="bg1"/>
                </a:solidFill>
                <a:latin typeface="Helvetica" pitchFamily="2" charset="0"/>
              </a:rPr>
              <a:t>Хотя мы не можем видеть Духа Божьего, мы знаем, что люди, которые были мертвы по преступлениям и грехам, обличаются и обращаются под Его воздействием. Легкомысленные и своенравные становятся серьёзными.</a:t>
            </a:r>
            <a:endParaRPr sz="3600" b="1" dirty="0">
              <a:solidFill>
                <a:schemeClr val="bg1"/>
              </a:solidFill>
              <a:latin typeface="Helvetica" pitchFamily="2" charset="0"/>
            </a:endParaRPr>
          </a:p>
        </p:txBody>
      </p:sp>
      <p:pic>
        <p:nvPicPr>
          <p:cNvPr id="330" name="img28.jpg" descr="img28.jpg"/>
          <p:cNvPicPr>
            <a:picLocks noChangeAspect="1"/>
          </p:cNvPicPr>
          <p:nvPr/>
        </p:nvPicPr>
        <p:blipFill>
          <a:blip r:embed="rId2"/>
          <a:stretch>
            <a:fillRect/>
          </a:stretch>
        </p:blipFill>
        <p:spPr>
          <a:xfrm>
            <a:off x="8232000" y="4623513"/>
            <a:ext cx="3960000" cy="223448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Double-click to edit"/>
          <p:cNvSpPr txBox="1">
            <a:spLocks noGrp="1"/>
          </p:cNvSpPr>
          <p:nvPr>
            <p:ph type="body" idx="1"/>
          </p:nvPr>
        </p:nvSpPr>
        <p:spPr>
          <a:xfrm>
            <a:off x="1434465" y="868680"/>
            <a:ext cx="9698355" cy="4160519"/>
          </a:xfrm>
          <a:prstGeom prst="rect">
            <a:avLst/>
          </a:prstGeom>
        </p:spPr>
        <p:txBody>
          <a:bodyPr>
            <a:noAutofit/>
          </a:bodyPr>
          <a:lstStyle/>
          <a:p>
            <a:pPr marL="0" indent="0">
              <a:lnSpc>
                <a:spcPct val="100000"/>
              </a:lnSpc>
              <a:buNone/>
            </a:pPr>
            <a:r>
              <a:rPr lang="ru-RU" sz="3600" b="1" dirty="0">
                <a:solidFill>
                  <a:schemeClr val="bg1"/>
                </a:solidFill>
                <a:latin typeface="Helvetica" pitchFamily="2" charset="0"/>
              </a:rPr>
              <a:t>Ожесточенные каются в своих грехах,    а неверующие обретают веру. Азартный игрок, пьяница, </a:t>
            </a:r>
            <a:r>
              <a:rPr lang="ru-RU" sz="3600" b="1">
                <a:solidFill>
                  <a:schemeClr val="bg1"/>
                </a:solidFill>
                <a:latin typeface="Helvetica" pitchFamily="2" charset="0"/>
              </a:rPr>
              <a:t>распутник </a:t>
            </a:r>
            <a:r>
              <a:rPr lang="ru-RU" sz="3600" b="1" smtClean="0">
                <a:solidFill>
                  <a:schemeClr val="bg1"/>
                </a:solidFill>
                <a:latin typeface="Helvetica" pitchFamily="2" charset="0"/>
              </a:rPr>
              <a:t>становится уравновешенным, трезвым </a:t>
            </a:r>
            <a:r>
              <a:rPr lang="ru-RU" sz="3600" b="1">
                <a:solidFill>
                  <a:schemeClr val="bg1"/>
                </a:solidFill>
                <a:latin typeface="Helvetica" pitchFamily="2" charset="0"/>
              </a:rPr>
              <a:t>и </a:t>
            </a:r>
            <a:r>
              <a:rPr lang="ru-RU" sz="3600" b="1" smtClean="0">
                <a:solidFill>
                  <a:schemeClr val="bg1"/>
                </a:solidFill>
                <a:latin typeface="Helvetica" pitchFamily="2" charset="0"/>
              </a:rPr>
              <a:t>чистым. </a:t>
            </a:r>
            <a:r>
              <a:rPr lang="ru-RU" sz="3600" b="1" dirty="0">
                <a:solidFill>
                  <a:schemeClr val="bg1"/>
                </a:solidFill>
                <a:latin typeface="Helvetica" pitchFamily="2" charset="0"/>
              </a:rPr>
              <a:t>Непокорные и упрямые становятся кроткими и похожими на Христа.</a:t>
            </a:r>
            <a:endParaRPr sz="3600" b="1" dirty="0">
              <a:solidFill>
                <a:schemeClr val="bg1"/>
              </a:solidFill>
              <a:latin typeface="Helvetica" pitchFamily="2" charset="0"/>
            </a:endParaRPr>
          </a:p>
        </p:txBody>
      </p:sp>
      <p:pic>
        <p:nvPicPr>
          <p:cNvPr id="334" name="img29.jpg" descr="img29.jpg"/>
          <p:cNvPicPr>
            <a:picLocks noChangeAspect="1"/>
          </p:cNvPicPr>
          <p:nvPr/>
        </p:nvPicPr>
        <p:blipFill>
          <a:blip r:embed="rId2"/>
          <a:stretch>
            <a:fillRect/>
          </a:stretch>
        </p:blipFill>
        <p:spPr>
          <a:xfrm>
            <a:off x="8232000" y="4636920"/>
            <a:ext cx="3960000" cy="222108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img3.jpg" descr="img3.jpg"/>
          <p:cNvPicPr>
            <a:picLocks/>
          </p:cNvPicPr>
          <p:nvPr/>
        </p:nvPicPr>
        <p:blipFill>
          <a:blip r:embed="rId2"/>
          <a:srcRect l="46294"/>
          <a:stretch>
            <a:fillRect/>
          </a:stretch>
        </p:blipFill>
        <p:spPr>
          <a:xfrm>
            <a:off x="3364640" y="-34912"/>
            <a:ext cx="5571657" cy="692227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14DE0C-5DF8-DF18-0CDC-CCC8DCFDC6E1}"/>
              </a:ext>
            </a:extLst>
          </p:cNvPr>
          <p:cNvPicPr>
            <a:picLocks noChangeAspect="1"/>
          </p:cNvPicPr>
          <p:nvPr/>
        </p:nvPicPr>
        <p:blipFill>
          <a:blip r:embed="rId2"/>
          <a:stretch>
            <a:fillRect/>
          </a:stretch>
        </p:blipFill>
        <p:spPr>
          <a:xfrm>
            <a:off x="-31750" y="0"/>
            <a:ext cx="12255500" cy="6858000"/>
          </a:xfrm>
          <a:prstGeom prst="rect">
            <a:avLst/>
          </a:prstGeom>
        </p:spPr>
      </p:pic>
    </p:spTree>
    <p:extLst>
      <p:ext uri="{BB962C8B-B14F-4D97-AF65-F5344CB8AC3E}">
        <p14:creationId xmlns:p14="http://schemas.microsoft.com/office/powerpoint/2010/main" val="1060304261"/>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Double-click to edit"/>
          <p:cNvSpPr txBox="1">
            <a:spLocks noGrp="1"/>
          </p:cNvSpPr>
          <p:nvPr>
            <p:ph type="body" idx="1"/>
          </p:nvPr>
        </p:nvSpPr>
        <p:spPr>
          <a:xfrm>
            <a:off x="1074420" y="514350"/>
            <a:ext cx="10412730" cy="5360670"/>
          </a:xfrm>
          <a:prstGeom prst="rect">
            <a:avLst/>
          </a:prstGeom>
        </p:spPr>
        <p:txBody>
          <a:bodyPr>
            <a:noAutofit/>
          </a:bodyPr>
          <a:lstStyle/>
          <a:p>
            <a:pPr marL="0" indent="0">
              <a:lnSpc>
                <a:spcPct val="100000"/>
              </a:lnSpc>
              <a:buNone/>
            </a:pPr>
            <a:r>
              <a:rPr lang="ru-RU" sz="3200" b="1" dirty="0">
                <a:solidFill>
                  <a:schemeClr val="bg1"/>
                </a:solidFill>
                <a:latin typeface="Helvetica" pitchFamily="2" charset="0"/>
              </a:rPr>
              <a:t>«Наблюдая подобные перемены в характере людей, мы убеждаемся, что преобразующая  сила Божья полностью изменяет всего человека. Мы не в состоянии видеть Святого Духа, но мы можем обнаружить свидетельства Его работы в преобразованной личности тех людей, что прежде были закоснелыми и ожесточенными грешниками». </a:t>
            </a:r>
          </a:p>
          <a:p>
            <a:pPr marL="0" indent="0">
              <a:lnSpc>
                <a:spcPct val="100000"/>
              </a:lnSpc>
              <a:buNone/>
            </a:pPr>
            <a:endParaRPr lang="ru-RU" sz="2800" i="1" dirty="0">
              <a:solidFill>
                <a:schemeClr val="bg1"/>
              </a:solidFill>
              <a:latin typeface="Helvetica" pitchFamily="2" charset="0"/>
            </a:endParaRPr>
          </a:p>
          <a:p>
            <a:pPr marL="0" indent="0">
              <a:lnSpc>
                <a:spcPct val="100000"/>
              </a:lnSpc>
              <a:buNone/>
            </a:pPr>
            <a:r>
              <a:rPr lang="ru-RU" sz="2800" i="1" dirty="0">
                <a:solidFill>
                  <a:schemeClr val="bg1"/>
                </a:solidFill>
                <a:latin typeface="Helvetica" pitchFamily="2" charset="0"/>
              </a:rPr>
              <a:t>Евангелизм, с. 288.2</a:t>
            </a:r>
            <a:endParaRPr sz="2800" i="1" dirty="0">
              <a:solidFill>
                <a:schemeClr val="bg1"/>
              </a:solidFill>
              <a:latin typeface="Helvetica" pitchFamily="2" charset="0"/>
            </a:endParaRPr>
          </a:p>
        </p:txBody>
      </p:sp>
      <p:pic>
        <p:nvPicPr>
          <p:cNvPr id="338" name="img30.jpg" descr="img30.jpg"/>
          <p:cNvPicPr>
            <a:picLocks noChangeAspect="1"/>
          </p:cNvPicPr>
          <p:nvPr/>
        </p:nvPicPr>
        <p:blipFill>
          <a:blip r:embed="rId2"/>
          <a:stretch>
            <a:fillRect/>
          </a:stretch>
        </p:blipFill>
        <p:spPr>
          <a:xfrm>
            <a:off x="8232000" y="4645953"/>
            <a:ext cx="3960000" cy="221204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Double-click to edit"/>
          <p:cNvSpPr txBox="1">
            <a:spLocks noGrp="1"/>
          </p:cNvSpPr>
          <p:nvPr>
            <p:ph type="body" idx="1"/>
          </p:nvPr>
        </p:nvSpPr>
        <p:spPr>
          <a:xfrm>
            <a:off x="3095318" y="1675115"/>
            <a:ext cx="5747692" cy="1928228"/>
          </a:xfrm>
          <a:prstGeom prst="rect">
            <a:avLst/>
          </a:prstGeom>
        </p:spPr>
        <p:txBody>
          <a:bodyPr>
            <a:normAutofit/>
          </a:bodyPr>
          <a:lstStyle/>
          <a:p>
            <a:pPr marL="0" indent="0">
              <a:buNone/>
            </a:pPr>
            <a:r>
              <a:rPr lang="ru-RU" sz="6600" b="1" dirty="0">
                <a:solidFill>
                  <a:schemeClr val="bg1"/>
                </a:solidFill>
                <a:latin typeface="Helvetica" pitchFamily="2" charset="0"/>
              </a:rPr>
              <a:t>Наблюдайте</a:t>
            </a:r>
            <a:endParaRPr sz="6600" b="1" dirty="0">
              <a:solidFill>
                <a:schemeClr val="bg1"/>
              </a:solidFill>
              <a:latin typeface="Helvetica" pitchFamily="2" charset="0"/>
            </a:endParaRPr>
          </a:p>
        </p:txBody>
      </p:sp>
      <p:pic>
        <p:nvPicPr>
          <p:cNvPr id="342" name="img31.jpg" descr="img31.jpg"/>
          <p:cNvPicPr>
            <a:picLocks noChangeAspect="1"/>
          </p:cNvPicPr>
          <p:nvPr/>
        </p:nvPicPr>
        <p:blipFill>
          <a:blip r:embed="rId2"/>
          <a:stretch>
            <a:fillRect/>
          </a:stretch>
        </p:blipFill>
        <p:spPr>
          <a:xfrm>
            <a:off x="8232000" y="4616703"/>
            <a:ext cx="3960000" cy="224129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Double-click to edit"/>
          <p:cNvSpPr txBox="1">
            <a:spLocks noGrp="1"/>
          </p:cNvSpPr>
          <p:nvPr>
            <p:ph type="body" idx="1"/>
          </p:nvPr>
        </p:nvSpPr>
        <p:spPr>
          <a:xfrm>
            <a:off x="1358089" y="525780"/>
            <a:ext cx="9374681" cy="4937760"/>
          </a:xfrm>
          <a:prstGeom prst="rect">
            <a:avLst/>
          </a:prstGeom>
        </p:spPr>
        <p:txBody>
          <a:bodyPr>
            <a:normAutofit/>
          </a:bodyPr>
          <a:lstStyle/>
          <a:p>
            <a:pPr marL="0" indent="0">
              <a:lnSpc>
                <a:spcPct val="100000"/>
              </a:lnSpc>
              <a:buNone/>
            </a:pPr>
            <a:r>
              <a:rPr lang="ru-RU" sz="3200" b="1" dirty="0">
                <a:solidFill>
                  <a:schemeClr val="bg1"/>
                </a:solidFill>
                <a:latin typeface="Helvetica" pitchFamily="2" charset="0"/>
              </a:rPr>
              <a:t>«С глубокой серьёзностью Иисус наблюдал за переменами, происходившими с Его слушателями. Отрадно было Ему глядеть  на лица, выражавшие заинтересованность  и удовлетворение. Когда, разрушив стену себялюбия, стрелы истины попадали в сердце, ведя к покаянию и пробуждая благодарность, Спаситель радовался... </a:t>
            </a:r>
            <a:endParaRPr sz="3200" b="1" dirty="0">
              <a:solidFill>
                <a:schemeClr val="bg1"/>
              </a:solidFill>
              <a:latin typeface="Helvetica" pitchFamily="2" charset="0"/>
            </a:endParaRPr>
          </a:p>
        </p:txBody>
      </p:sp>
      <p:pic>
        <p:nvPicPr>
          <p:cNvPr id="346" name="img32.jpg" descr="img32.jpg"/>
          <p:cNvPicPr>
            <a:picLocks noChangeAspect="1"/>
          </p:cNvPicPr>
          <p:nvPr/>
        </p:nvPicPr>
        <p:blipFill>
          <a:blip r:embed="rId2"/>
          <a:stretch>
            <a:fillRect/>
          </a:stretch>
        </p:blipFill>
        <p:spPr>
          <a:xfrm>
            <a:off x="8232000" y="4629847"/>
            <a:ext cx="3960000" cy="222815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Double-click to edit"/>
          <p:cNvSpPr txBox="1">
            <a:spLocks noGrp="1"/>
          </p:cNvSpPr>
          <p:nvPr>
            <p:ph type="body" idx="1"/>
          </p:nvPr>
        </p:nvSpPr>
        <p:spPr>
          <a:xfrm>
            <a:off x="1668731" y="952443"/>
            <a:ext cx="8663990" cy="3415254"/>
          </a:xfrm>
          <a:prstGeom prst="rect">
            <a:avLst/>
          </a:prstGeom>
        </p:spPr>
        <p:txBody>
          <a:bodyPr>
            <a:noAutofit/>
          </a:bodyPr>
          <a:lstStyle/>
          <a:p>
            <a:pPr marL="0" indent="0">
              <a:lnSpc>
                <a:spcPct val="100000"/>
              </a:lnSpc>
              <a:buNone/>
            </a:pPr>
            <a:r>
              <a:rPr lang="ru-RU" sz="3600" b="1" dirty="0">
                <a:solidFill>
                  <a:schemeClr val="bg1"/>
                </a:solidFill>
                <a:latin typeface="Helvetica" pitchFamily="2" charset="0"/>
              </a:rPr>
              <a:t>...Взглядом скользнув по толпе слушателей, Он узнавал знакомых, и лицо Его светлело: Он видел многообещающих подданных Своего царства... </a:t>
            </a:r>
            <a:endParaRPr sz="3600" b="1" dirty="0">
              <a:solidFill>
                <a:schemeClr val="bg1"/>
              </a:solidFill>
              <a:latin typeface="Helvetica" pitchFamily="2" charset="0"/>
            </a:endParaRPr>
          </a:p>
        </p:txBody>
      </p:sp>
      <p:pic>
        <p:nvPicPr>
          <p:cNvPr id="350" name="img33.jpg" descr="img33.jpg"/>
          <p:cNvPicPr>
            <a:picLocks noChangeAspect="1"/>
          </p:cNvPicPr>
          <p:nvPr/>
        </p:nvPicPr>
        <p:blipFill>
          <a:blip r:embed="rId2"/>
          <a:stretch>
            <a:fillRect/>
          </a:stretch>
        </p:blipFill>
        <p:spPr>
          <a:xfrm>
            <a:off x="8232000" y="4596297"/>
            <a:ext cx="3960000" cy="226170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Double-click to edit"/>
          <p:cNvSpPr txBox="1">
            <a:spLocks noGrp="1"/>
          </p:cNvSpPr>
          <p:nvPr>
            <p:ph type="body" idx="1"/>
          </p:nvPr>
        </p:nvSpPr>
        <p:spPr>
          <a:xfrm>
            <a:off x="1604963" y="956081"/>
            <a:ext cx="8982074" cy="4351338"/>
          </a:xfrm>
          <a:prstGeom prst="rect">
            <a:avLst/>
          </a:prstGeom>
        </p:spPr>
        <p:txBody>
          <a:bodyPr>
            <a:normAutofit/>
          </a:bodyPr>
          <a:lstStyle/>
          <a:p>
            <a:pPr marL="0" indent="0">
              <a:lnSpc>
                <a:spcPct val="100000"/>
              </a:lnSpc>
              <a:buNone/>
            </a:pPr>
            <a:r>
              <a:rPr lang="ru-RU" sz="3200" b="1" dirty="0">
                <a:solidFill>
                  <a:schemeClr val="bg1"/>
                </a:solidFill>
                <a:latin typeface="Helvetica" pitchFamily="2" charset="0"/>
              </a:rPr>
              <a:t>...Когда напрямую высказанное слово затрагивало почитаемого кумира, то по холодным, неприветливым лицам Он видел, что они не радовались свету. Люди, отказывающиеся принять весть мира, вызывали Его глубокую скорбь».</a:t>
            </a:r>
          </a:p>
          <a:p>
            <a:pPr marL="0" indent="0">
              <a:lnSpc>
                <a:spcPct val="100000"/>
              </a:lnSpc>
              <a:buNone/>
            </a:pPr>
            <a:endParaRPr lang="ru-RU" sz="3200" dirty="0">
              <a:solidFill>
                <a:schemeClr val="bg1"/>
              </a:solidFill>
              <a:latin typeface="Helvetica" pitchFamily="2" charset="0"/>
            </a:endParaRPr>
          </a:p>
          <a:p>
            <a:pPr marL="0" indent="0">
              <a:lnSpc>
                <a:spcPct val="100000"/>
              </a:lnSpc>
              <a:buNone/>
            </a:pPr>
            <a:r>
              <a:rPr lang="ru-RU" sz="2800" i="1" dirty="0">
                <a:solidFill>
                  <a:schemeClr val="bg1"/>
                </a:solidFill>
                <a:latin typeface="Helvetica" pitchFamily="2" charset="0"/>
              </a:rPr>
              <a:t>Желание веков, с. 255.1</a:t>
            </a:r>
            <a:endParaRPr sz="2800" i="1" dirty="0">
              <a:solidFill>
                <a:schemeClr val="bg1"/>
              </a:solidFill>
              <a:latin typeface="Helvetica" pitchFamily="2" charset="0"/>
            </a:endParaRPr>
          </a:p>
        </p:txBody>
      </p:sp>
      <p:pic>
        <p:nvPicPr>
          <p:cNvPr id="354" name="img34.jpg" descr="img34.jpg"/>
          <p:cNvPicPr>
            <a:picLocks noChangeAspect="1"/>
          </p:cNvPicPr>
          <p:nvPr/>
        </p:nvPicPr>
        <p:blipFill>
          <a:blip r:embed="rId2"/>
          <a:stretch>
            <a:fillRect/>
          </a:stretch>
        </p:blipFill>
        <p:spPr>
          <a:xfrm>
            <a:off x="8232000" y="4518365"/>
            <a:ext cx="3960000" cy="233963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Double-click to edit"/>
          <p:cNvSpPr txBox="1">
            <a:spLocks noGrp="1"/>
          </p:cNvSpPr>
          <p:nvPr>
            <p:ph type="body" idx="1"/>
          </p:nvPr>
        </p:nvSpPr>
        <p:spPr>
          <a:xfrm>
            <a:off x="1394460" y="342900"/>
            <a:ext cx="9669780" cy="5413839"/>
          </a:xfrm>
          <a:prstGeom prst="rect">
            <a:avLst/>
          </a:prstGeom>
        </p:spPr>
        <p:txBody>
          <a:bodyPr>
            <a:normAutofit/>
          </a:bodyPr>
          <a:lstStyle/>
          <a:p>
            <a:pPr marL="0" indent="0">
              <a:lnSpc>
                <a:spcPct val="100000"/>
              </a:lnSpc>
              <a:buNone/>
            </a:pPr>
            <a:r>
              <a:rPr lang="ru-RU" sz="3200" b="1" dirty="0">
                <a:solidFill>
                  <a:schemeClr val="bg1"/>
                </a:solidFill>
                <a:latin typeface="Helvetica" pitchFamily="2" charset="0"/>
              </a:rPr>
              <a:t>«Он взывал непосредственно к каждому   уму и обращался к каждому сердцу. </a:t>
            </a:r>
          </a:p>
          <a:p>
            <a:pPr marL="0" indent="0">
              <a:lnSpc>
                <a:spcPct val="100000"/>
              </a:lnSpc>
              <a:buNone/>
            </a:pPr>
            <a:r>
              <a:rPr lang="ru-RU" sz="3200" b="1" dirty="0">
                <a:solidFill>
                  <a:schemeClr val="bg1"/>
                </a:solidFill>
                <a:latin typeface="Helvetica" pitchFamily="2" charset="0"/>
              </a:rPr>
              <a:t>Он наблюдал за лицами слушателей,  замечал в них просветление или быстрый ответный взгляд, который свидетельствовал, что истина коснулась души. И тогда в Его сердце слагался ответный аккорд сочувственной радости».</a:t>
            </a:r>
          </a:p>
          <a:p>
            <a:pPr marL="0" indent="0">
              <a:lnSpc>
                <a:spcPct val="100000"/>
              </a:lnSpc>
              <a:buNone/>
            </a:pPr>
            <a:endParaRPr lang="ru-RU" sz="3200" b="1" dirty="0">
              <a:solidFill>
                <a:schemeClr val="bg1"/>
              </a:solidFill>
              <a:latin typeface="Helvetica" pitchFamily="2" charset="0"/>
            </a:endParaRPr>
          </a:p>
          <a:p>
            <a:pPr marL="0" indent="0">
              <a:lnSpc>
                <a:spcPct val="100000"/>
              </a:lnSpc>
              <a:buNone/>
            </a:pPr>
            <a:r>
              <a:rPr lang="ru-RU" sz="2800" i="1" dirty="0">
                <a:solidFill>
                  <a:schemeClr val="bg1"/>
                </a:solidFill>
                <a:latin typeface="Helvetica" pitchFamily="2" charset="0"/>
              </a:rPr>
              <a:t>Евангелизм, с. 295.2</a:t>
            </a:r>
            <a:endParaRPr sz="2800" i="1" dirty="0">
              <a:solidFill>
                <a:schemeClr val="bg1"/>
              </a:solidFill>
              <a:latin typeface="Helvetica" pitchFamily="2" charset="0"/>
            </a:endParaRPr>
          </a:p>
        </p:txBody>
      </p:sp>
      <p:pic>
        <p:nvPicPr>
          <p:cNvPr id="359" name="img35.jpg" descr="img35.jpg"/>
          <p:cNvPicPr>
            <a:picLocks noChangeAspect="1"/>
          </p:cNvPicPr>
          <p:nvPr/>
        </p:nvPicPr>
        <p:blipFill>
          <a:blip r:embed="rId2"/>
          <a:stretch>
            <a:fillRect/>
          </a:stretch>
        </p:blipFill>
        <p:spPr>
          <a:xfrm>
            <a:off x="8232000" y="4644728"/>
            <a:ext cx="3960000" cy="221327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Double-click to edit"/>
          <p:cNvSpPr txBox="1">
            <a:spLocks noGrp="1"/>
          </p:cNvSpPr>
          <p:nvPr>
            <p:ph type="body" idx="1"/>
          </p:nvPr>
        </p:nvSpPr>
        <p:spPr>
          <a:xfrm>
            <a:off x="1617174" y="571500"/>
            <a:ext cx="9103822" cy="5238750"/>
          </a:xfrm>
          <a:prstGeom prst="rect">
            <a:avLst/>
          </a:prstGeom>
        </p:spPr>
        <p:txBody>
          <a:bodyPr>
            <a:noAutofit/>
          </a:bodyPr>
          <a:lstStyle/>
          <a:p>
            <a:pPr marL="0" indent="0">
              <a:lnSpc>
                <a:spcPct val="100000"/>
              </a:lnSpc>
              <a:buNone/>
            </a:pPr>
            <a:r>
              <a:rPr lang="ru-RU" sz="3600" b="1" dirty="0">
                <a:solidFill>
                  <a:schemeClr val="bg1"/>
                </a:solidFill>
                <a:latin typeface="Helvetica" pitchFamily="2" charset="0"/>
              </a:rPr>
              <a:t>«Хотя ветер невозможно увидеть, результаты его действия видны и ощутимы. Так и работа Духа над сердцем открывается в каждом поступке того, кто испытал на себе эту спасительную силу».</a:t>
            </a:r>
          </a:p>
          <a:p>
            <a:pPr marL="0" indent="0">
              <a:lnSpc>
                <a:spcPct val="100000"/>
              </a:lnSpc>
              <a:buNone/>
            </a:pPr>
            <a:endParaRPr lang="ru-RU" sz="3200" i="1" dirty="0">
              <a:solidFill>
                <a:schemeClr val="bg1"/>
              </a:solidFill>
              <a:latin typeface="Helvetica" pitchFamily="2" charset="0"/>
            </a:endParaRPr>
          </a:p>
          <a:p>
            <a:pPr marL="0" indent="0">
              <a:lnSpc>
                <a:spcPct val="100000"/>
              </a:lnSpc>
              <a:buNone/>
            </a:pPr>
            <a:r>
              <a:rPr lang="ru-RU" sz="3200" i="1" dirty="0">
                <a:solidFill>
                  <a:schemeClr val="bg1"/>
                </a:solidFill>
                <a:latin typeface="Helvetica" pitchFamily="2" charset="0"/>
              </a:rPr>
              <a:t>Желание веков, с. 173.1</a:t>
            </a:r>
            <a:endParaRPr sz="3200" i="1" dirty="0">
              <a:solidFill>
                <a:schemeClr val="bg1"/>
              </a:solidFill>
              <a:latin typeface="Helvetica" pitchFamily="2" charset="0"/>
            </a:endParaRPr>
          </a:p>
        </p:txBody>
      </p:sp>
      <p:pic>
        <p:nvPicPr>
          <p:cNvPr id="367" name="img37.jpg" descr="img37.jpg"/>
          <p:cNvPicPr>
            <a:picLocks noChangeAspect="1"/>
          </p:cNvPicPr>
          <p:nvPr/>
        </p:nvPicPr>
        <p:blipFill>
          <a:blip r:embed="rId2"/>
          <a:stretch>
            <a:fillRect/>
          </a:stretch>
        </p:blipFill>
        <p:spPr>
          <a:xfrm>
            <a:off x="8232000" y="4644747"/>
            <a:ext cx="3960000" cy="221325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Double-click to edit"/>
          <p:cNvSpPr txBox="1">
            <a:spLocks noGrp="1"/>
          </p:cNvSpPr>
          <p:nvPr>
            <p:ph type="body" idx="1"/>
          </p:nvPr>
        </p:nvSpPr>
        <p:spPr>
          <a:xfrm>
            <a:off x="1020387" y="537210"/>
            <a:ext cx="10151225" cy="5223510"/>
          </a:xfrm>
          <a:prstGeom prst="rect">
            <a:avLst/>
          </a:prstGeom>
        </p:spPr>
        <p:txBody>
          <a:bodyPr>
            <a:normAutofit/>
          </a:bodyPr>
          <a:lstStyle/>
          <a:p>
            <a:pPr marL="0" indent="0">
              <a:lnSpc>
                <a:spcPct val="100000"/>
              </a:lnSpc>
              <a:buNone/>
            </a:pPr>
            <a:r>
              <a:rPr lang="ru-RU" sz="3200" b="1" dirty="0">
                <a:solidFill>
                  <a:schemeClr val="bg1"/>
                </a:solidFill>
                <a:latin typeface="Helvetica" pitchFamily="2" charset="0"/>
                <a:cs typeface="Calibri" panose="020F0502020204030204" pitchFamily="34" charset="0"/>
              </a:rPr>
              <a:t>«Никто не чувствует прикосновения той руки, которая снимает бремена, и никто не видит свет, который нисходит из небесных чертогов. Благословения даются тому человеку, чья душа верою покоряется Богу. И тогда сила, невидимая для человеческого глаза, творит новое существо по образу Божьему».</a:t>
            </a:r>
          </a:p>
          <a:p>
            <a:pPr marL="0" indent="0">
              <a:lnSpc>
                <a:spcPct val="100000"/>
              </a:lnSpc>
              <a:buNone/>
            </a:pPr>
            <a:endParaRPr lang="ru-RU" sz="3200" dirty="0">
              <a:solidFill>
                <a:schemeClr val="bg1"/>
              </a:solidFill>
              <a:latin typeface="Helvetica" pitchFamily="2" charset="0"/>
              <a:cs typeface="Calibri" panose="020F0502020204030204" pitchFamily="34" charset="0"/>
            </a:endParaRPr>
          </a:p>
          <a:p>
            <a:pPr marL="0" indent="0">
              <a:lnSpc>
                <a:spcPct val="100000"/>
              </a:lnSpc>
              <a:buNone/>
            </a:pPr>
            <a:r>
              <a:rPr lang="ru-RU" sz="2800" i="1" dirty="0">
                <a:solidFill>
                  <a:schemeClr val="bg1"/>
                </a:solidFill>
                <a:latin typeface="Helvetica" pitchFamily="2" charset="0"/>
                <a:cs typeface="Calibri" panose="020F0502020204030204" pitchFamily="34" charset="0"/>
              </a:rPr>
              <a:t>Желание веков, с. 173.1 </a:t>
            </a:r>
            <a:endParaRPr sz="2800" i="1" dirty="0">
              <a:solidFill>
                <a:schemeClr val="bg1"/>
              </a:solidFill>
              <a:latin typeface="Helvetica" pitchFamily="2" charset="0"/>
              <a:cs typeface="Calibri" panose="020F0502020204030204" pitchFamily="34" charset="0"/>
            </a:endParaRPr>
          </a:p>
        </p:txBody>
      </p:sp>
      <p:pic>
        <p:nvPicPr>
          <p:cNvPr id="371" name="img38.jpg" descr="img38.jpg"/>
          <p:cNvPicPr>
            <a:picLocks noChangeAspect="1"/>
          </p:cNvPicPr>
          <p:nvPr/>
        </p:nvPicPr>
        <p:blipFill>
          <a:blip r:embed="rId2"/>
          <a:stretch>
            <a:fillRect/>
          </a:stretch>
        </p:blipFill>
        <p:spPr>
          <a:xfrm>
            <a:off x="8232000" y="4634976"/>
            <a:ext cx="3960000" cy="222302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1BothersomePassages.jpg" descr="1BothersomePassages.jpg"/>
          <p:cNvPicPr>
            <a:picLocks/>
          </p:cNvPicPr>
          <p:nvPr/>
        </p:nvPicPr>
        <p:blipFill>
          <a:blip r:embed="rId2"/>
          <a:stretch>
            <a:fillRect/>
          </a:stretch>
        </p:blipFill>
        <p:spPr>
          <a:xfrm>
            <a:off x="3419405" y="80367"/>
            <a:ext cx="5353191" cy="669726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Contact information for LOUIS R. TORRES"/>
          <p:cNvSpPr txBox="1">
            <a:spLocks noGrp="1"/>
          </p:cNvSpPr>
          <p:nvPr>
            <p:ph type="title"/>
          </p:nvPr>
        </p:nvSpPr>
        <p:spPr>
          <a:xfrm>
            <a:off x="2098477" y="641154"/>
            <a:ext cx="7804547" cy="1906974"/>
          </a:xfrm>
          <a:prstGeom prst="rect">
            <a:avLst/>
          </a:prstGeom>
        </p:spPr>
        <p:txBody>
          <a:bodyPr>
            <a:noAutofit/>
          </a:bodyPr>
          <a:lstStyle/>
          <a:p>
            <a:pPr algn="ctr" defTabSz="230029">
              <a:defRPr sz="6272" b="1">
                <a:latin typeface="Helvetica"/>
                <a:ea typeface="Helvetica"/>
                <a:cs typeface="Helvetica"/>
                <a:sym typeface="Helvetica"/>
              </a:defRPr>
            </a:pPr>
            <a:r>
              <a:rPr lang="ru-RU" sz="4800" dirty="0">
                <a:solidFill>
                  <a:schemeClr val="bg1"/>
                </a:solidFill>
              </a:rPr>
              <a:t>Контактная информация</a:t>
            </a:r>
            <a:r>
              <a:rPr sz="4800" dirty="0">
                <a:solidFill>
                  <a:schemeClr val="bg1"/>
                </a:solidFill>
              </a:rPr>
              <a:t/>
            </a:r>
            <a:br>
              <a:rPr sz="4800" dirty="0">
                <a:solidFill>
                  <a:schemeClr val="bg1"/>
                </a:solidFill>
              </a:rPr>
            </a:br>
            <a:r>
              <a:rPr sz="4800" dirty="0">
                <a:solidFill>
                  <a:schemeClr val="bg1"/>
                </a:solidFill>
              </a:rPr>
              <a:t>L</a:t>
            </a:r>
            <a:r>
              <a:rPr lang="en-US" sz="4800" dirty="0">
                <a:solidFill>
                  <a:schemeClr val="bg1"/>
                </a:solidFill>
              </a:rPr>
              <a:t>ouis</a:t>
            </a:r>
            <a:r>
              <a:rPr sz="4800" dirty="0">
                <a:solidFill>
                  <a:schemeClr val="bg1"/>
                </a:solidFill>
              </a:rPr>
              <a:t> R. T</a:t>
            </a:r>
            <a:r>
              <a:rPr lang="en-US" sz="4800" dirty="0">
                <a:solidFill>
                  <a:schemeClr val="bg1"/>
                </a:solidFill>
              </a:rPr>
              <a:t>orres</a:t>
            </a:r>
            <a:endParaRPr sz="4800" dirty="0">
              <a:solidFill>
                <a:schemeClr val="bg1"/>
              </a:solidFill>
            </a:endParaRPr>
          </a:p>
        </p:txBody>
      </p:sp>
      <p:sp>
        <p:nvSpPr>
          <p:cNvPr id="201" name="Cell: +1-503-929-9499 Email: louisrtorres@cs.com"/>
          <p:cNvSpPr txBox="1"/>
          <p:nvPr/>
        </p:nvSpPr>
        <p:spPr>
          <a:xfrm>
            <a:off x="2709980" y="2782724"/>
            <a:ext cx="7460377" cy="12724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defRPr sz="7800" b="1">
                <a:latin typeface="Helvetica"/>
                <a:ea typeface="Helvetica"/>
                <a:cs typeface="Helvetica"/>
                <a:sym typeface="Helvetica"/>
              </a:defRPr>
            </a:pPr>
            <a:r>
              <a:rPr lang="ru-RU" sz="3900" dirty="0">
                <a:solidFill>
                  <a:schemeClr val="bg1"/>
                </a:solidFill>
              </a:rPr>
              <a:t>Тел.</a:t>
            </a:r>
            <a:r>
              <a:rPr sz="3900" dirty="0">
                <a:solidFill>
                  <a:schemeClr val="bg1"/>
                </a:solidFill>
              </a:rPr>
              <a:t>: +1-503-929-9499</a:t>
            </a:r>
            <a:br>
              <a:rPr sz="3900" dirty="0">
                <a:solidFill>
                  <a:schemeClr val="bg1"/>
                </a:solidFill>
              </a:rPr>
            </a:br>
            <a:r>
              <a:rPr sz="3900" dirty="0">
                <a:solidFill>
                  <a:schemeClr val="bg1"/>
                </a:solidFill>
              </a:rPr>
              <a:t>Email: </a:t>
            </a:r>
            <a:r>
              <a:rPr sz="3900" u="sng" dirty="0">
                <a:solidFill>
                  <a:schemeClr val="bg1"/>
                </a:solidFill>
                <a:hlinkClick r:id="rId2">
                  <a:extLst>
                    <a:ext uri="{A12FA001-AC4F-418D-AE19-62706E023703}">
                      <ahyp:hlinkClr xmlns:ahyp="http://schemas.microsoft.com/office/drawing/2018/hyperlinkcolor" xmlns="" val="tx"/>
                    </a:ext>
                  </a:extLst>
                </a:hlinkClick>
              </a:rPr>
              <a:t>louisrtorres@</a:t>
            </a:r>
            <a:r>
              <a:rPr lang="en-US" sz="3900" u="sng" dirty="0">
                <a:solidFill>
                  <a:schemeClr val="bg1"/>
                </a:solidFill>
                <a:hlinkClick r:id="rId2">
                  <a:extLst>
                    <a:ext uri="{A12FA001-AC4F-418D-AE19-62706E023703}">
                      <ahyp:hlinkClr xmlns:ahyp="http://schemas.microsoft.com/office/drawing/2018/hyperlinkcolor" xmlns="" val="tx"/>
                    </a:ext>
                  </a:extLst>
                </a:hlinkClick>
              </a:rPr>
              <a:t>gmail</a:t>
            </a:r>
            <a:r>
              <a:rPr sz="3900" u="sng" dirty="0">
                <a:solidFill>
                  <a:schemeClr val="bg1"/>
                </a:solidFill>
                <a:hlinkClick r:id="rId2">
                  <a:extLst>
                    <a:ext uri="{A12FA001-AC4F-418D-AE19-62706E023703}">
                      <ahyp:hlinkClr xmlns:ahyp="http://schemas.microsoft.com/office/drawing/2018/hyperlinkcolor" xmlns="" val="tx"/>
                    </a:ext>
                  </a:extLst>
                </a:hlinkClick>
              </a:rPr>
              <a:t>.com</a:t>
            </a:r>
          </a:p>
        </p:txBody>
      </p:sp>
      <p:sp>
        <p:nvSpPr>
          <p:cNvPr id="202" name="Youtube Channel  Louis R Torres"/>
          <p:cNvSpPr txBox="1"/>
          <p:nvPr/>
        </p:nvSpPr>
        <p:spPr>
          <a:xfrm>
            <a:off x="2098478" y="4394794"/>
            <a:ext cx="8423218" cy="672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algn="ctr">
              <a:defRPr sz="7800" b="1">
                <a:latin typeface="Helvetica"/>
                <a:ea typeface="Helvetica"/>
                <a:cs typeface="Helvetica"/>
                <a:sym typeface="Helvetica"/>
              </a:defRPr>
            </a:pPr>
            <a:r>
              <a:rPr sz="3900" dirty="0">
                <a:solidFill>
                  <a:schemeClr val="bg1"/>
                </a:solidFill>
              </a:rPr>
              <a:t>YouTube</a:t>
            </a:r>
            <a:r>
              <a:rPr lang="ru-RU" sz="3900" dirty="0">
                <a:solidFill>
                  <a:schemeClr val="bg1"/>
                </a:solidFill>
              </a:rPr>
              <a:t> канал</a:t>
            </a:r>
            <a:r>
              <a:rPr lang="en-US" sz="3900" dirty="0">
                <a:solidFill>
                  <a:schemeClr val="bg1"/>
                </a:solidFill>
              </a:rPr>
              <a:t>: </a:t>
            </a:r>
            <a:r>
              <a:rPr sz="3900" dirty="0">
                <a:solidFill>
                  <a:schemeClr val="bg1"/>
                </a:solidFill>
              </a:rPr>
              <a:t>Louis R Torres </a:t>
            </a:r>
            <a:r>
              <a:rPr sz="3900" u="sng" dirty="0">
                <a:solidFill>
                  <a:schemeClr val="bg1"/>
                </a:solidFill>
                <a:hlinkClick r:id="rId2">
                  <a:extLst>
                    <a:ext uri="{A12FA001-AC4F-418D-AE19-62706E023703}">
                      <ahyp:hlinkClr xmlns:ahyp="http://schemas.microsoft.com/office/drawing/2018/hyperlinkcolor" xmlns="" val="tx"/>
                    </a:ext>
                  </a:extLst>
                </a:hlinkClick>
              </a:rPr>
              <a:t> </a:t>
            </a:r>
          </a:p>
        </p:txBody>
      </p:sp>
      <p:sp>
        <p:nvSpPr>
          <p:cNvPr id="2" name="Youtube Channel  Louis R Torres">
            <a:extLst>
              <a:ext uri="{FF2B5EF4-FFF2-40B4-BE49-F238E27FC236}">
                <a16:creationId xmlns:a16="http://schemas.microsoft.com/office/drawing/2014/main" id="{8E9E0A36-1735-D603-CA98-B402FB2400FD}"/>
              </a:ext>
            </a:extLst>
          </p:cNvPr>
          <p:cNvSpPr txBox="1"/>
          <p:nvPr/>
        </p:nvSpPr>
        <p:spPr>
          <a:xfrm>
            <a:off x="1041480" y="5406700"/>
            <a:ext cx="10537213" cy="672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algn="ctr">
              <a:defRPr sz="7800" b="1">
                <a:latin typeface="Helvetica"/>
                <a:ea typeface="Helvetica"/>
                <a:cs typeface="Helvetica"/>
                <a:sym typeface="Helvetica"/>
              </a:defRPr>
            </a:pPr>
            <a:r>
              <a:rPr lang="ru-RU" sz="3900" dirty="0">
                <a:solidFill>
                  <a:schemeClr val="bg1"/>
                </a:solidFill>
              </a:rPr>
              <a:t>Материалы </a:t>
            </a:r>
            <a:r>
              <a:rPr lang="en-US" sz="3900" dirty="0">
                <a:solidFill>
                  <a:schemeClr val="bg1"/>
                </a:solidFill>
              </a:rPr>
              <a:t>AWR: awr.org/carol-and-louis</a:t>
            </a:r>
            <a:r>
              <a:rPr sz="3900" dirty="0">
                <a:solidFill>
                  <a:schemeClr val="bg1"/>
                </a:solidFill>
              </a:rPr>
              <a:t> </a:t>
            </a:r>
            <a:r>
              <a:rPr sz="3900" u="sng" dirty="0">
                <a:solidFill>
                  <a:schemeClr val="bg1"/>
                </a:solidFill>
                <a:hlinkClick r:id="rId2">
                  <a:extLst>
                    <a:ext uri="{A12FA001-AC4F-418D-AE19-62706E023703}">
                      <ahyp:hlinkClr xmlns:ahyp="http://schemas.microsoft.com/office/drawing/2018/hyperlinkcolor" xmlns="" val="tx"/>
                    </a:ext>
                  </a:extLst>
                </a:hlinkClick>
              </a:rPr>
              <a:t> </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210505--awr-zoom-background4.png" descr="210505--awr-zoom-background4.png"/>
          <p:cNvPicPr>
            <a:picLocks/>
          </p:cNvPicPr>
          <p:nvPr/>
        </p:nvPicPr>
        <p:blipFill>
          <a:blip r:embed="rId2"/>
          <a:stretch>
            <a:fillRect/>
          </a:stretch>
        </p:blipFill>
        <p:spPr>
          <a:xfrm>
            <a:off x="36112" y="-22220"/>
            <a:ext cx="12119777" cy="6902441"/>
          </a:xfrm>
          <a:prstGeom prst="rect">
            <a:avLst/>
          </a:prstGeom>
          <a:ln w="12700">
            <a:miter lim="400000"/>
          </a:ln>
        </p:spPr>
      </p:pic>
      <p:sp>
        <p:nvSpPr>
          <p:cNvPr id="209" name="Gaining decisions  for  Christ"/>
          <p:cNvSpPr txBox="1"/>
          <p:nvPr/>
        </p:nvSpPr>
        <p:spPr>
          <a:xfrm>
            <a:off x="3654025" y="1233463"/>
            <a:ext cx="4883950" cy="4116752"/>
          </a:xfrm>
          <a:prstGeom prst="rect">
            <a:avLst/>
          </a:prstGeom>
          <a:ln w="12700">
            <a:miter lim="400000"/>
          </a:ln>
          <a:effectLst>
            <a:outerShdw blurRad="101600" dir="54000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algn="ctr">
              <a:defRPr sz="14000">
                <a:ln w="12700" cap="flat">
                  <a:solidFill>
                    <a:srgbClr val="000000"/>
                  </a:solidFill>
                  <a:prstDash val="solid"/>
                  <a:miter lim="400000"/>
                </a:ln>
                <a:effectLst>
                  <a:outerShdw blurRad="12700" dist="63500" dir="6466628" rotWithShape="0">
                    <a:srgbClr val="000000"/>
                  </a:outerShdw>
                </a:effectLst>
                <a:latin typeface="FranklinGotTReg"/>
                <a:ea typeface="FranklinGotTReg"/>
                <a:cs typeface="FranklinGotTReg"/>
                <a:sym typeface="FranklinGotTReg"/>
              </a:defRPr>
            </a:pPr>
            <a:r>
              <a:rPr lang="ru-RU" sz="7000" dirty="0">
                <a:solidFill>
                  <a:schemeClr val="bg1"/>
                </a:solidFill>
                <a:latin typeface="Helvetica" pitchFamily="2" charset="0"/>
              </a:rPr>
              <a:t>Принятие </a:t>
            </a:r>
          </a:p>
          <a:p>
            <a:pPr algn="ctr">
              <a:defRPr sz="14000">
                <a:ln w="12700" cap="flat">
                  <a:solidFill>
                    <a:srgbClr val="000000"/>
                  </a:solidFill>
                  <a:prstDash val="solid"/>
                  <a:miter lim="400000"/>
                </a:ln>
                <a:effectLst>
                  <a:outerShdw blurRad="12700" dist="63500" dir="6466628" rotWithShape="0">
                    <a:srgbClr val="000000"/>
                  </a:outerShdw>
                </a:effectLst>
                <a:latin typeface="FranklinGotTReg"/>
                <a:ea typeface="FranklinGotTReg"/>
                <a:cs typeface="FranklinGotTReg"/>
                <a:sym typeface="FranklinGotTReg"/>
              </a:defRPr>
            </a:pPr>
            <a:r>
              <a:rPr lang="ru-RU" sz="7000" dirty="0">
                <a:solidFill>
                  <a:schemeClr val="bg1"/>
                </a:solidFill>
                <a:latin typeface="Helvetica" pitchFamily="2" charset="0"/>
              </a:rPr>
              <a:t>решений </a:t>
            </a:r>
          </a:p>
          <a:p>
            <a:pPr algn="ctr">
              <a:defRPr sz="14000">
                <a:ln w="12700" cap="flat">
                  <a:solidFill>
                    <a:srgbClr val="000000"/>
                  </a:solidFill>
                  <a:prstDash val="solid"/>
                  <a:miter lim="400000"/>
                </a:ln>
                <a:effectLst>
                  <a:outerShdw blurRad="12700" dist="63500" dir="6466628" rotWithShape="0">
                    <a:srgbClr val="000000"/>
                  </a:outerShdw>
                </a:effectLst>
                <a:latin typeface="FranklinGotTReg"/>
                <a:ea typeface="FranklinGotTReg"/>
                <a:cs typeface="FranklinGotTReg"/>
                <a:sym typeface="FranklinGotTReg"/>
              </a:defRPr>
            </a:pPr>
            <a:r>
              <a:rPr lang="ru-RU" sz="7000" dirty="0">
                <a:solidFill>
                  <a:schemeClr val="bg1"/>
                </a:solidFill>
                <a:latin typeface="Helvetica" pitchFamily="2" charset="0"/>
              </a:rPr>
              <a:t>для Христа</a:t>
            </a:r>
          </a:p>
          <a:p>
            <a:pPr algn="ctr">
              <a:defRPr sz="14000">
                <a:ln w="12700" cap="flat">
                  <a:solidFill>
                    <a:srgbClr val="000000"/>
                  </a:solidFill>
                  <a:prstDash val="solid"/>
                  <a:miter lim="400000"/>
                </a:ln>
                <a:effectLst>
                  <a:outerShdw blurRad="12700" dist="63500" dir="6466628" rotWithShape="0">
                    <a:srgbClr val="000000"/>
                  </a:outerShdw>
                </a:effectLst>
                <a:latin typeface="FranklinGotTReg"/>
                <a:ea typeface="FranklinGotTReg"/>
                <a:cs typeface="FranklinGotTReg"/>
                <a:sym typeface="FranklinGotTReg"/>
              </a:defRPr>
            </a:pPr>
            <a:r>
              <a:rPr lang="ru-RU" sz="4400" dirty="0">
                <a:solidFill>
                  <a:schemeClr val="bg1"/>
                </a:solidFill>
                <a:latin typeface="Helvetica" pitchFamily="2" charset="0"/>
              </a:rPr>
              <a:t>часть 1</a:t>
            </a:r>
            <a:endParaRPr sz="4400" dirty="0">
              <a:solidFill>
                <a:schemeClr val="bg1"/>
              </a:solidFill>
              <a:latin typeface="Helvetica"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Double-click to edit"/>
          <p:cNvSpPr txBox="1">
            <a:spLocks noGrp="1"/>
          </p:cNvSpPr>
          <p:nvPr>
            <p:ph type="body" idx="1"/>
          </p:nvPr>
        </p:nvSpPr>
        <p:spPr>
          <a:xfrm>
            <a:off x="1628775" y="1062990"/>
            <a:ext cx="8949991" cy="3121493"/>
          </a:xfrm>
          <a:prstGeom prst="rect">
            <a:avLst/>
          </a:prstGeom>
        </p:spPr>
        <p:txBody>
          <a:bodyPr>
            <a:noAutofit/>
          </a:bodyPr>
          <a:lstStyle/>
          <a:p>
            <a:pPr marL="0" indent="0" algn="ctr">
              <a:lnSpc>
                <a:spcPct val="100000"/>
              </a:lnSpc>
              <a:buNone/>
            </a:pPr>
            <a:r>
              <a:rPr lang="ru-RU" sz="3600" b="1" dirty="0">
                <a:solidFill>
                  <a:schemeClr val="bg1"/>
                </a:solidFill>
                <a:latin typeface="Helvetica" pitchFamily="2" charset="0"/>
              </a:rPr>
              <a:t>Побуждение человека принять решение в пользу Евангелия связано с несколькими соображениями. Одним из самых важных является личный опыт человека.</a:t>
            </a:r>
            <a:endParaRPr sz="3600" b="1" dirty="0">
              <a:solidFill>
                <a:schemeClr val="bg1"/>
              </a:solidFill>
              <a:latin typeface="Helvetica" pitchFamily="2" charset="0"/>
            </a:endParaRPr>
          </a:p>
        </p:txBody>
      </p:sp>
      <p:pic>
        <p:nvPicPr>
          <p:cNvPr id="213" name="img4.jpg" descr="img4.jpg"/>
          <p:cNvPicPr>
            <a:picLocks noChangeAspect="1"/>
          </p:cNvPicPr>
          <p:nvPr/>
        </p:nvPicPr>
        <p:blipFill>
          <a:blip r:embed="rId2"/>
          <a:stretch>
            <a:fillRect/>
          </a:stretch>
        </p:blipFill>
        <p:spPr>
          <a:xfrm>
            <a:off x="8232000" y="4314527"/>
            <a:ext cx="3960000" cy="2543473"/>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Double-click to edit"/>
          <p:cNvSpPr txBox="1">
            <a:spLocks noGrp="1"/>
          </p:cNvSpPr>
          <p:nvPr>
            <p:ph type="body" idx="1"/>
          </p:nvPr>
        </p:nvSpPr>
        <p:spPr>
          <a:xfrm>
            <a:off x="882315" y="534356"/>
            <a:ext cx="10704847" cy="5726429"/>
          </a:xfrm>
          <a:prstGeom prst="rect">
            <a:avLst/>
          </a:prstGeom>
        </p:spPr>
        <p:txBody>
          <a:bodyPr>
            <a:noAutofit/>
          </a:bodyPr>
          <a:lstStyle/>
          <a:p>
            <a:pPr marL="457200" indent="-457200">
              <a:lnSpc>
                <a:spcPct val="100000"/>
              </a:lnSpc>
              <a:spcAft>
                <a:spcPts val="600"/>
              </a:spcAft>
              <a:buSzPct val="110000"/>
              <a:buFont typeface="+mj-lt"/>
              <a:buAutoNum type="arabicPeriod"/>
            </a:pPr>
            <a:r>
              <a:rPr lang="ru-RU" sz="2800" b="1" dirty="0">
                <a:solidFill>
                  <a:schemeClr val="bg1"/>
                </a:solidFill>
                <a:latin typeface="Helvetica" pitchFamily="2" charset="0"/>
              </a:rPr>
              <a:t>Попытайтесь выяснить, какие человек имеет духовные, эмоциональные и социальные переживания.</a:t>
            </a:r>
          </a:p>
          <a:p>
            <a:pPr marL="457200" indent="-457200">
              <a:lnSpc>
                <a:spcPct val="100000"/>
              </a:lnSpc>
              <a:spcAft>
                <a:spcPts val="600"/>
              </a:spcAft>
              <a:buSzPct val="110000"/>
              <a:buFont typeface="+mj-lt"/>
              <a:buAutoNum type="arabicPeriod"/>
            </a:pPr>
            <a:r>
              <a:rPr lang="ru-RU" sz="2800" b="1" dirty="0">
                <a:solidFill>
                  <a:schemeClr val="bg1"/>
                </a:solidFill>
                <a:latin typeface="Helvetica" pitchFamily="2" charset="0"/>
              </a:rPr>
              <a:t>Поймите, что люди могут находиться на разных стадиях и циклах жизни. Они не маршируют под один и тот же барабанный бой. У всех разные потребности.</a:t>
            </a:r>
          </a:p>
          <a:p>
            <a:pPr marL="457200" indent="-457200">
              <a:lnSpc>
                <a:spcPct val="100000"/>
              </a:lnSpc>
              <a:spcAft>
                <a:spcPts val="600"/>
              </a:spcAft>
              <a:buSzPct val="110000"/>
              <a:buFont typeface="+mj-lt"/>
              <a:buAutoNum type="arabicPeriod"/>
            </a:pPr>
            <a:r>
              <a:rPr lang="ru-RU" sz="2800" b="1" dirty="0">
                <a:solidFill>
                  <a:schemeClr val="bg1"/>
                </a:solidFill>
                <a:latin typeface="Helvetica" pitchFamily="2" charset="0"/>
              </a:rPr>
              <a:t>Это означает, что нужно приложить старания, чтобы стать ближе к человеку и узнать, где именно он находится на своём духовном пути.</a:t>
            </a:r>
          </a:p>
          <a:p>
            <a:pPr marL="457200" indent="-457200">
              <a:lnSpc>
                <a:spcPct val="100000"/>
              </a:lnSpc>
              <a:spcAft>
                <a:spcPts val="600"/>
              </a:spcAft>
              <a:buSzPct val="110000"/>
              <a:buFont typeface="+mj-lt"/>
              <a:buAutoNum type="arabicPeriod"/>
            </a:pPr>
            <a:r>
              <a:rPr lang="ru-RU" sz="2800" b="1" dirty="0">
                <a:solidFill>
                  <a:schemeClr val="bg1"/>
                </a:solidFill>
                <a:latin typeface="Helvetica" pitchFamily="2" charset="0"/>
              </a:rPr>
              <a:t>Перемены неизбежны. </a:t>
            </a:r>
            <a:br>
              <a:rPr lang="ru-RU" sz="2800" b="1" dirty="0">
                <a:solidFill>
                  <a:schemeClr val="bg1"/>
                </a:solidFill>
                <a:latin typeface="Helvetica" pitchFamily="2" charset="0"/>
              </a:rPr>
            </a:br>
            <a:r>
              <a:rPr lang="ru-RU" sz="2800" b="1" dirty="0">
                <a:solidFill>
                  <a:schemeClr val="bg1"/>
                </a:solidFill>
                <a:latin typeface="Helvetica" pitchFamily="2" charset="0"/>
              </a:rPr>
              <a:t>Поэтому будьте наблюдательны</a:t>
            </a:r>
            <a:r>
              <a:rPr lang="en-US" sz="2800" b="1" dirty="0">
                <a:solidFill>
                  <a:schemeClr val="bg1"/>
                </a:solidFill>
                <a:latin typeface="Helvetica" pitchFamily="2" charset="0"/>
              </a:rPr>
              <a:t>.</a:t>
            </a:r>
            <a:endParaRPr sz="2800" b="1" dirty="0">
              <a:solidFill>
                <a:schemeClr val="bg1"/>
              </a:solidFill>
              <a:latin typeface="Helvetica" pitchFamily="2" charset="0"/>
            </a:endParaRPr>
          </a:p>
        </p:txBody>
      </p:sp>
      <p:pic>
        <p:nvPicPr>
          <p:cNvPr id="219" name="img5.jpg" descr="img5.jpg"/>
          <p:cNvPicPr>
            <a:picLocks noChangeAspect="1"/>
          </p:cNvPicPr>
          <p:nvPr/>
        </p:nvPicPr>
        <p:blipFill>
          <a:blip r:embed="rId2"/>
          <a:stretch>
            <a:fillRect/>
          </a:stretch>
        </p:blipFill>
        <p:spPr>
          <a:xfrm>
            <a:off x="8232000" y="4313859"/>
            <a:ext cx="3960000" cy="254414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img6.jpg" descr="img6.jpg"/>
          <p:cNvPicPr>
            <a:picLocks noChangeAspect="1"/>
          </p:cNvPicPr>
          <p:nvPr/>
        </p:nvPicPr>
        <p:blipFill>
          <a:blip r:embed="rId2"/>
          <a:srcRect r="629" b="3496"/>
          <a:stretch>
            <a:fillRect/>
          </a:stretch>
        </p:blipFill>
        <p:spPr>
          <a:xfrm>
            <a:off x="8232000" y="4440618"/>
            <a:ext cx="3960000" cy="2417382"/>
          </a:xfrm>
          <a:prstGeom prst="rect">
            <a:avLst/>
          </a:prstGeom>
          <a:ln w="12700">
            <a:miter lim="400000"/>
          </a:ln>
        </p:spPr>
      </p:pic>
      <p:sp>
        <p:nvSpPr>
          <p:cNvPr id="223" name="Double-click to edit"/>
          <p:cNvSpPr txBox="1">
            <a:spLocks noGrp="1"/>
          </p:cNvSpPr>
          <p:nvPr>
            <p:ph type="title"/>
          </p:nvPr>
        </p:nvSpPr>
        <p:spPr>
          <a:xfrm>
            <a:off x="2077585" y="173179"/>
            <a:ext cx="7804547" cy="1142274"/>
          </a:xfrm>
          <a:prstGeom prst="rect">
            <a:avLst/>
          </a:prstGeom>
        </p:spPr>
        <p:txBody>
          <a:bodyPr>
            <a:normAutofit/>
          </a:bodyPr>
          <a:lstStyle/>
          <a:p>
            <a:pPr algn="ctr"/>
            <a:r>
              <a:rPr lang="ru-RU" sz="4000" b="1" dirty="0">
                <a:solidFill>
                  <a:schemeClr val="bg1"/>
                </a:solidFill>
                <a:latin typeface="Helvetica" pitchFamily="2" charset="0"/>
              </a:rPr>
              <a:t>Три категории</a:t>
            </a:r>
            <a:endParaRPr sz="4000" b="1" dirty="0">
              <a:solidFill>
                <a:schemeClr val="bg1"/>
              </a:solidFill>
              <a:latin typeface="Helvetica" pitchFamily="2" charset="0"/>
            </a:endParaRPr>
          </a:p>
        </p:txBody>
      </p:sp>
      <p:sp>
        <p:nvSpPr>
          <p:cNvPr id="224" name="Double-click to edit"/>
          <p:cNvSpPr txBox="1">
            <a:spLocks noGrp="1"/>
          </p:cNvSpPr>
          <p:nvPr>
            <p:ph type="body" idx="1"/>
          </p:nvPr>
        </p:nvSpPr>
        <p:spPr>
          <a:prstGeom prst="rect">
            <a:avLst/>
          </a:prstGeom>
        </p:spPr>
        <p:txBody>
          <a:bodyPr/>
          <a:lstStyle/>
          <a:p>
            <a:pPr marL="0" indent="0">
              <a:buNone/>
            </a:pPr>
            <a:endParaRPr lang="ru-RU" dirty="0"/>
          </a:p>
          <a:p>
            <a:pPr marL="0" indent="0">
              <a:buNone/>
            </a:pP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2260526996"/>
              </p:ext>
            </p:extLst>
          </p:nvPr>
        </p:nvGraphicFramePr>
        <p:xfrm>
          <a:off x="1040130" y="1486903"/>
          <a:ext cx="10267950" cy="3370848"/>
        </p:xfrm>
        <a:graphic>
          <a:graphicData uri="http://schemas.openxmlformats.org/drawingml/2006/table">
            <a:tbl>
              <a:tblPr firstRow="1" bandRow="1">
                <a:tableStyleId>{2D5ABB26-0587-4C30-8999-92F81FD0307C}</a:tableStyleId>
              </a:tblPr>
              <a:tblGrid>
                <a:gridCol w="3680830">
                  <a:extLst>
                    <a:ext uri="{9D8B030D-6E8A-4147-A177-3AD203B41FA5}">
                      <a16:colId xmlns:a16="http://schemas.microsoft.com/office/drawing/2014/main" val="2744420511"/>
                    </a:ext>
                  </a:extLst>
                </a:gridCol>
                <a:gridCol w="6587120">
                  <a:extLst>
                    <a:ext uri="{9D8B030D-6E8A-4147-A177-3AD203B41FA5}">
                      <a16:colId xmlns:a16="http://schemas.microsoft.com/office/drawing/2014/main" val="2702921711"/>
                    </a:ext>
                  </a:extLst>
                </a:gridCol>
              </a:tblGrid>
              <a:tr h="1123616">
                <a:tc>
                  <a:txBody>
                    <a:bodyPr/>
                    <a:lstStyle/>
                    <a:p>
                      <a:r>
                        <a:rPr lang="ru-RU" sz="2800" b="1" dirty="0">
                          <a:solidFill>
                            <a:schemeClr val="bg1"/>
                          </a:solidFill>
                          <a:latin typeface="Helvetica" pitchFamily="2" charset="0"/>
                        </a:rPr>
                        <a:t>Сеяние</a:t>
                      </a:r>
                    </a:p>
                  </a:txBody>
                  <a:tcPr/>
                </a:tc>
                <a:tc>
                  <a:txBody>
                    <a:bodyPr/>
                    <a:lstStyle/>
                    <a:p>
                      <a:r>
                        <a:rPr lang="ru-RU" sz="2800" b="0" dirty="0">
                          <a:solidFill>
                            <a:schemeClr val="bg1"/>
                          </a:solidFill>
                          <a:latin typeface="Helvetica" pitchFamily="2" charset="0"/>
                        </a:rPr>
                        <a:t>Те, кто никогда</a:t>
                      </a:r>
                      <a:r>
                        <a:rPr lang="ru-RU" sz="2800" b="0" baseline="0" dirty="0">
                          <a:solidFill>
                            <a:schemeClr val="bg1"/>
                          </a:solidFill>
                          <a:latin typeface="Helvetica" pitchFamily="2" charset="0"/>
                        </a:rPr>
                        <a:t> не слышали, нуждаются в сеянии семени.</a:t>
                      </a:r>
                      <a:endParaRPr lang="ru-RU" sz="2800" b="0" dirty="0">
                        <a:solidFill>
                          <a:schemeClr val="bg1"/>
                        </a:solidFill>
                        <a:latin typeface="Helvetica" pitchFamily="2" charset="0"/>
                      </a:endParaRPr>
                    </a:p>
                  </a:txBody>
                  <a:tcPr/>
                </a:tc>
                <a:extLst>
                  <a:ext uri="{0D108BD9-81ED-4DB2-BD59-A6C34878D82A}">
                    <a16:rowId xmlns:a16="http://schemas.microsoft.com/office/drawing/2014/main" val="794111126"/>
                  </a:ext>
                </a:extLst>
              </a:tr>
              <a:tr h="1123616">
                <a:tc>
                  <a:txBody>
                    <a:bodyPr/>
                    <a:lstStyle/>
                    <a:p>
                      <a:r>
                        <a:rPr lang="ru-RU" sz="2800" b="1" dirty="0">
                          <a:solidFill>
                            <a:schemeClr val="bg1"/>
                          </a:solidFill>
                          <a:latin typeface="Helvetica" pitchFamily="2" charset="0"/>
                        </a:rPr>
                        <a:t>Взращивание</a:t>
                      </a:r>
                    </a:p>
                  </a:txBody>
                  <a:tcPr/>
                </a:tc>
                <a:tc>
                  <a:txBody>
                    <a:bodyPr/>
                    <a:lstStyle/>
                    <a:p>
                      <a:r>
                        <a:rPr lang="ru-RU" sz="2800" b="0" dirty="0">
                          <a:solidFill>
                            <a:schemeClr val="bg1"/>
                          </a:solidFill>
                          <a:latin typeface="Helvetica" pitchFamily="2" charset="0"/>
                        </a:rPr>
                        <a:t>Те, кто уже</a:t>
                      </a:r>
                      <a:r>
                        <a:rPr lang="ru-RU" sz="2800" b="0" baseline="0" dirty="0">
                          <a:solidFill>
                            <a:schemeClr val="bg1"/>
                          </a:solidFill>
                          <a:latin typeface="Helvetica" pitchFamily="2" charset="0"/>
                        </a:rPr>
                        <a:t> </a:t>
                      </a:r>
                      <a:r>
                        <a:rPr lang="ru-RU" sz="2800" b="0" dirty="0">
                          <a:solidFill>
                            <a:schemeClr val="bg1"/>
                          </a:solidFill>
                          <a:latin typeface="Helvetica" pitchFamily="2" charset="0"/>
                        </a:rPr>
                        <a:t>слышали, нуждаются во взращивании.</a:t>
                      </a:r>
                    </a:p>
                  </a:txBody>
                  <a:tcPr/>
                </a:tc>
                <a:extLst>
                  <a:ext uri="{0D108BD9-81ED-4DB2-BD59-A6C34878D82A}">
                    <a16:rowId xmlns:a16="http://schemas.microsoft.com/office/drawing/2014/main" val="3869598274"/>
                  </a:ext>
                </a:extLst>
              </a:tr>
              <a:tr h="11236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2800" b="1" dirty="0">
                          <a:solidFill>
                            <a:schemeClr val="bg1"/>
                          </a:solidFill>
                          <a:latin typeface="Helvetica" pitchFamily="2" charset="0"/>
                        </a:rPr>
                        <a:t>Сбор урожая</a:t>
                      </a:r>
                    </a:p>
                  </a:txBody>
                  <a:tcPr/>
                </a:tc>
                <a:tc>
                  <a:txBody>
                    <a:bodyPr/>
                    <a:lstStyle/>
                    <a:p>
                      <a:r>
                        <a:rPr lang="ru-RU" sz="2800" b="0" dirty="0">
                          <a:solidFill>
                            <a:schemeClr val="bg1"/>
                          </a:solidFill>
                          <a:latin typeface="Helvetica" pitchFamily="2" charset="0"/>
                        </a:rPr>
                        <a:t>Те, кто знают</a:t>
                      </a:r>
                      <a:r>
                        <a:rPr lang="ru-RU" sz="2800" b="0" baseline="0" dirty="0">
                          <a:solidFill>
                            <a:schemeClr val="bg1"/>
                          </a:solidFill>
                          <a:latin typeface="Helvetica" pitchFamily="2" charset="0"/>
                        </a:rPr>
                        <a:t> достаточно, но никогда не принимали решения.</a:t>
                      </a:r>
                      <a:endParaRPr lang="ru-RU" sz="2800" b="0" dirty="0">
                        <a:solidFill>
                          <a:schemeClr val="bg1"/>
                        </a:solidFill>
                        <a:latin typeface="Helvetica" pitchFamily="2" charset="0"/>
                      </a:endParaRPr>
                    </a:p>
                  </a:txBody>
                  <a:tcPr/>
                </a:tc>
                <a:extLst>
                  <a:ext uri="{0D108BD9-81ED-4DB2-BD59-A6C34878D82A}">
                    <a16:rowId xmlns:a16="http://schemas.microsoft.com/office/drawing/2014/main" val="71777272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515</TotalTime>
  <Words>1009</Words>
  <Application>Microsoft Office PowerPoint</Application>
  <PresentationFormat>Широкоэкранный</PresentationFormat>
  <Paragraphs>85</Paragraphs>
  <Slides>38</Slides>
  <Notes>0</Notes>
  <HiddenSlides>0</HiddenSlides>
  <MMClips>1</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38</vt:i4>
      </vt:variant>
    </vt:vector>
  </HeadingPairs>
  <TitlesOfParts>
    <vt:vector size="47" baseType="lpstr">
      <vt:lpstr>Arial</vt:lpstr>
      <vt:lpstr>Calibri</vt:lpstr>
      <vt:lpstr>Calibri Light</vt:lpstr>
      <vt:lpstr>FranklinGotTReg</vt:lpstr>
      <vt:lpstr>Helvetica</vt:lpstr>
      <vt:lpstr>Helvetica Neue</vt:lpstr>
      <vt:lpstr>Helvetica Neue Light</vt:lpstr>
      <vt:lpstr>Helvetica Neue Medium</vt:lpstr>
      <vt:lpstr>Office Theme</vt:lpstr>
      <vt:lpstr>Презентация PowerPoint</vt:lpstr>
      <vt:lpstr>Презентация PowerPoint</vt:lpstr>
      <vt:lpstr>Презентация PowerPoint</vt:lpstr>
      <vt:lpstr>Презентация PowerPoint</vt:lpstr>
      <vt:lpstr>Контактная информация Louis R. Torres</vt:lpstr>
      <vt:lpstr>Презентация PowerPoint</vt:lpstr>
      <vt:lpstr>Презентация PowerPoint</vt:lpstr>
      <vt:lpstr>Презентация PowerPoint</vt:lpstr>
      <vt:lpstr>Три категории</vt:lpstr>
      <vt:lpstr>Презентация PowerPoint</vt:lpstr>
      <vt:lpstr>Наша величайшая нужда: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Torres, Louis</dc:creator>
  <cp:lastModifiedBy>катя</cp:lastModifiedBy>
  <cp:revision>24</cp:revision>
  <dcterms:created xsi:type="dcterms:W3CDTF">2023-03-06T04:54:31Z</dcterms:created>
  <dcterms:modified xsi:type="dcterms:W3CDTF">2023-03-13T11:53:51Z</dcterms:modified>
</cp:coreProperties>
</file>