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20" r:id="rId3"/>
    <p:sldId id="414" r:id="rId4"/>
    <p:sldId id="358" r:id="rId5"/>
    <p:sldId id="359" r:id="rId6"/>
    <p:sldId id="360" r:id="rId7"/>
    <p:sldId id="274" r:id="rId8"/>
    <p:sldId id="328" r:id="rId9"/>
    <p:sldId id="415" r:id="rId10"/>
    <p:sldId id="409" r:id="rId11"/>
    <p:sldId id="264" r:id="rId12"/>
    <p:sldId id="419" r:id="rId13"/>
    <p:sldId id="420" r:id="rId14"/>
    <p:sldId id="383" r:id="rId15"/>
    <p:sldId id="261" r:id="rId16"/>
    <p:sldId id="377" r:id="rId17"/>
    <p:sldId id="387" r:id="rId18"/>
    <p:sldId id="421" r:id="rId19"/>
    <p:sldId id="321" r:id="rId20"/>
    <p:sldId id="384" r:id="rId21"/>
    <p:sldId id="422" r:id="rId22"/>
    <p:sldId id="423" r:id="rId23"/>
    <p:sldId id="417" r:id="rId24"/>
    <p:sldId id="424" r:id="rId25"/>
    <p:sldId id="416" r:id="rId26"/>
    <p:sldId id="379" r:id="rId27"/>
    <p:sldId id="388" r:id="rId28"/>
    <p:sldId id="425" r:id="rId29"/>
    <p:sldId id="390" r:id="rId30"/>
    <p:sldId id="426" r:id="rId31"/>
    <p:sldId id="404" r:id="rId32"/>
    <p:sldId id="361" r:id="rId33"/>
    <p:sldId id="427" r:id="rId34"/>
    <p:sldId id="401" r:id="rId35"/>
    <p:sldId id="402" r:id="rId36"/>
    <p:sldId id="403" r:id="rId37"/>
    <p:sldId id="42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6"/>
    <p:restoredTop sz="66648"/>
  </p:normalViewPr>
  <p:slideViewPr>
    <p:cSldViewPr snapToGrid="0">
      <p:cViewPr varScale="1">
        <p:scale>
          <a:sx n="102" d="100"/>
          <a:sy n="102" d="100"/>
        </p:scale>
        <p:origin x="18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67A11-B601-4A43-8106-10CCA9C9A565}" type="datetimeFigureOut">
              <a:rPr lang="ru-RU" smtClean="0"/>
              <a:t>03.11.2019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23AB3-3F36-AE40-B1EF-79A3C913F02B}" type="slidenum">
              <a:rPr lang="ru-RU" smtClean="0"/>
              <a:t>‹#›</a:t>
            </a:fld>
            <a:endParaRPr lang="ru-RU"/>
          </a:p>
        </p:txBody>
      </p:sp>
    </p:spTree>
    <p:extLst>
      <p:ext uri="{BB962C8B-B14F-4D97-AF65-F5344CB8AC3E}">
        <p14:creationId xmlns:p14="http://schemas.microsoft.com/office/powerpoint/2010/main" val="162418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0523AB3-3F36-AE40-B1EF-79A3C913F02B}" type="slidenum">
              <a:rPr lang="ru-RU" smtClean="0"/>
              <a:t>1</a:t>
            </a:fld>
            <a:endParaRPr lang="ru-RU"/>
          </a:p>
        </p:txBody>
      </p:sp>
    </p:spTree>
    <p:extLst>
      <p:ext uri="{BB962C8B-B14F-4D97-AF65-F5344CB8AC3E}">
        <p14:creationId xmlns:p14="http://schemas.microsoft.com/office/powerpoint/2010/main" val="929154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506475D-C458-8342-8EC7-0BC85C346649}" type="slidenum">
              <a:rPr lang="ru-RU" smtClean="0"/>
              <a:t>10</a:t>
            </a:fld>
            <a:endParaRPr lang="ru-RU"/>
          </a:p>
        </p:txBody>
      </p:sp>
    </p:spTree>
    <p:extLst>
      <p:ext uri="{BB962C8B-B14F-4D97-AF65-F5344CB8AC3E}">
        <p14:creationId xmlns:p14="http://schemas.microsoft.com/office/powerpoint/2010/main" val="427778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B0EEE82-E6E6-FB4D-8025-F228B466FCF4}" type="slidenum">
              <a:rPr lang="ru-RU" smtClean="0"/>
              <a:t>11</a:t>
            </a:fld>
            <a:endParaRPr lang="ru-RU"/>
          </a:p>
        </p:txBody>
      </p:sp>
    </p:spTree>
    <p:extLst>
      <p:ext uri="{BB962C8B-B14F-4D97-AF65-F5344CB8AC3E}">
        <p14:creationId xmlns:p14="http://schemas.microsoft.com/office/powerpoint/2010/main" val="134261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 Эдуард вместе с дочерью ехали в автомобиле. На перекрестке с круговым движением, водитель другого автомобиля зацепил уголком бампера и процарапал бок автомобиля Эдуарда. Полицию вызвать не было возможности. Виновник ДТП, Алексей, стал винить во всем Эдуарда и требовать с него деньги за ремонт. Поскольку виновник был преступной наружности, опасно было с ним спорить. Пришлось оплатить ему за ремонт его автомобиля. </a:t>
            </a:r>
          </a:p>
          <a:p>
            <a:r>
              <a:rPr lang="ru-RU" sz="1200" kern="1200" dirty="0">
                <a:solidFill>
                  <a:schemeClr val="tx1"/>
                </a:solidFill>
                <a:effectLst/>
                <a:latin typeface="+mn-lt"/>
                <a:ea typeface="+mn-ea"/>
                <a:cs typeface="+mn-cs"/>
              </a:rPr>
              <a:t>Несправедливость ситуации огорчила Эдуарда. Но будучи человеком верующим, он доверил все последствия этой ситуации Богу, и простил Алексея. Как позже оказалось, Алексей жил в одном с Эдуардом доме, в соседнем подъезде. Периодически они с Алексеем встречались во дворе и мирно приветствовали друг друга. Оставшаяся широкая царапина на дверях автомобиля периодически напоминала Эдуарду, о случившейся несправедливости. </a:t>
            </a:r>
          </a:p>
        </p:txBody>
      </p:sp>
      <p:sp>
        <p:nvSpPr>
          <p:cNvPr id="4" name="Номер слайда 3"/>
          <p:cNvSpPr>
            <a:spLocks noGrp="1"/>
          </p:cNvSpPr>
          <p:nvPr>
            <p:ph type="sldNum" sz="quarter" idx="5"/>
          </p:nvPr>
        </p:nvSpPr>
        <p:spPr/>
        <p:txBody>
          <a:bodyPr/>
          <a:lstStyle/>
          <a:p>
            <a:fld id="{81133B05-CE24-574D-92BB-5CEECDA676A8}" type="slidenum">
              <a:rPr lang="ru-RU" smtClean="0"/>
              <a:t>12</a:t>
            </a:fld>
            <a:endParaRPr lang="ru-RU"/>
          </a:p>
        </p:txBody>
      </p:sp>
    </p:spTree>
    <p:extLst>
      <p:ext uri="{BB962C8B-B14F-4D97-AF65-F5344CB8AC3E}">
        <p14:creationId xmlns:p14="http://schemas.microsoft.com/office/powerpoint/2010/main" val="85790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Эдуард вернулся домой из длительной командировки и глазам своим не поверил. На месте у дома, где Алексей обычно оставлял свой автомобиль, стоял только остов его полностью сгоревшей машины. Так скоро, неожиданно и наглядно Бог показал, что от Него не скрыта ни одна несправедливость, и есть Его суд.</a:t>
            </a:r>
          </a:p>
        </p:txBody>
      </p:sp>
      <p:sp>
        <p:nvSpPr>
          <p:cNvPr id="4" name="Номер слайда 3"/>
          <p:cNvSpPr>
            <a:spLocks noGrp="1"/>
          </p:cNvSpPr>
          <p:nvPr>
            <p:ph type="sldNum" sz="quarter" idx="5"/>
          </p:nvPr>
        </p:nvSpPr>
        <p:spPr/>
        <p:txBody>
          <a:bodyPr/>
          <a:lstStyle/>
          <a:p>
            <a:fld id="{81133B05-CE24-574D-92BB-5CEECDA676A8}" type="slidenum">
              <a:rPr lang="ru-RU" smtClean="0"/>
              <a:t>13</a:t>
            </a:fld>
            <a:endParaRPr lang="ru-RU"/>
          </a:p>
        </p:txBody>
      </p:sp>
    </p:spTree>
    <p:extLst>
      <p:ext uri="{BB962C8B-B14F-4D97-AF65-F5344CB8AC3E}">
        <p14:creationId xmlns:p14="http://schemas.microsoft.com/office/powerpoint/2010/main" val="1372621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Кроме этого, «Отдать суд Богу» означает также, что нужно простить обидчика. </a:t>
            </a:r>
          </a:p>
        </p:txBody>
      </p:sp>
      <p:sp>
        <p:nvSpPr>
          <p:cNvPr id="4" name="Номер слайда 3"/>
          <p:cNvSpPr>
            <a:spLocks noGrp="1"/>
          </p:cNvSpPr>
          <p:nvPr>
            <p:ph type="sldNum" sz="quarter" idx="5"/>
          </p:nvPr>
        </p:nvSpPr>
        <p:spPr/>
        <p:txBody>
          <a:bodyPr/>
          <a:lstStyle/>
          <a:p>
            <a:fld id="{E6B45414-CC52-D048-8199-93B7967826BE}" type="slidenum">
              <a:rPr lang="ru-RU" smtClean="0"/>
              <a:t>14</a:t>
            </a:fld>
            <a:endParaRPr lang="ru-RU"/>
          </a:p>
        </p:txBody>
      </p:sp>
    </p:spTree>
    <p:extLst>
      <p:ext uri="{BB962C8B-B14F-4D97-AF65-F5344CB8AC3E}">
        <p14:creationId xmlns:p14="http://schemas.microsoft.com/office/powerpoint/2010/main" val="485879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Непрощение от свершившегося зла не спасет. Зло уже произошло, и Вы испытали на себе его действие – этого уже не отменить, время отмотать назад невозможно. Но если не простить обидчика, тогда непрощение будет отравлять Вашу собственную жизнь, заполняя обидой, болью, гневом, отчаянием и горечью. И таким образом зло будет заполнять все больше и больше Вашей жизни, весь внутренний мир, и личную жизнь. Непрощение и связанные с ним эмоции действуют подобно яду, разрушают самое чистое в человеке, как кислота, разъедают ценности и принципы, лишают самого главного – душевного мира. Зло из жизни, в котором мы живем, мы искоренить не сможем. Мир изменить у нас не получится. Но внутренний мир сохранить – это возможно.</a:t>
            </a:r>
          </a:p>
        </p:txBody>
      </p:sp>
      <p:sp>
        <p:nvSpPr>
          <p:cNvPr id="4" name="Номер слайда 3"/>
          <p:cNvSpPr>
            <a:spLocks noGrp="1"/>
          </p:cNvSpPr>
          <p:nvPr>
            <p:ph type="sldNum" sz="quarter" idx="5"/>
          </p:nvPr>
        </p:nvSpPr>
        <p:spPr/>
        <p:txBody>
          <a:bodyPr/>
          <a:lstStyle/>
          <a:p>
            <a:fld id="{3B0EEE82-E6E6-FB4D-8025-F228B466FCF4}" type="slidenum">
              <a:rPr lang="ru-RU" smtClean="0"/>
              <a:t>16</a:t>
            </a:fld>
            <a:endParaRPr lang="ru-RU"/>
          </a:p>
        </p:txBody>
      </p:sp>
    </p:spTree>
    <p:extLst>
      <p:ext uri="{BB962C8B-B14F-4D97-AF65-F5344CB8AC3E}">
        <p14:creationId xmlns:p14="http://schemas.microsoft.com/office/powerpoint/2010/main" val="392795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F17A960-00E0-EA43-BC29-68BD748311C3}" type="slidenum">
              <a:rPr lang="ru-RU" smtClean="0"/>
              <a:t>17</a:t>
            </a:fld>
            <a:endParaRPr lang="ru-RU"/>
          </a:p>
        </p:txBody>
      </p:sp>
    </p:spTree>
    <p:extLst>
      <p:ext uri="{BB962C8B-B14F-4D97-AF65-F5344CB8AC3E}">
        <p14:creationId xmlns:p14="http://schemas.microsoft.com/office/powerpoint/2010/main" val="2214262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0523AB3-3F36-AE40-B1EF-79A3C913F02B}" type="slidenum">
              <a:rPr lang="ru-RU" smtClean="0"/>
              <a:t>18</a:t>
            </a:fld>
            <a:endParaRPr lang="ru-RU"/>
          </a:p>
        </p:txBody>
      </p:sp>
    </p:spTree>
    <p:extLst>
      <p:ext uri="{BB962C8B-B14F-4D97-AF65-F5344CB8AC3E}">
        <p14:creationId xmlns:p14="http://schemas.microsoft.com/office/powerpoint/2010/main" val="3159909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Иногда простить обидчика весьма трудно или даже, кажется, что невозможно. Тогда воззови к Богу в молитве. Открой Ему свою боль. И ты увидишь чудеса, которые Он совершит в твоей жизни. </a:t>
            </a:r>
            <a:r>
              <a:rPr lang="en" sz="1200" kern="1200" dirty="0">
                <a:solidFill>
                  <a:schemeClr val="tx1"/>
                </a:solidFill>
                <a:effectLst/>
                <a:latin typeface="+mn-lt"/>
                <a:ea typeface="+mn-ea"/>
                <a:cs typeface="+mn-cs"/>
              </a:rPr>
              <a:t>hands-2168901.jpg</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133B05-CE24-574D-92BB-5CEECDA676A8}" type="slidenum">
              <a:rPr lang="ru-RU" smtClean="0"/>
              <a:t>19</a:t>
            </a:fld>
            <a:endParaRPr lang="ru-RU"/>
          </a:p>
        </p:txBody>
      </p:sp>
    </p:spTree>
    <p:extLst>
      <p:ext uri="{BB962C8B-B14F-4D97-AF65-F5344CB8AC3E}">
        <p14:creationId xmlns:p14="http://schemas.microsoft.com/office/powerpoint/2010/main" val="1119339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133B05-CE24-574D-92BB-5CEECDA676A8}" type="slidenum">
              <a:rPr lang="ru-RU" smtClean="0"/>
              <a:t>20</a:t>
            </a:fld>
            <a:endParaRPr lang="ru-RU"/>
          </a:p>
        </p:txBody>
      </p:sp>
    </p:spTree>
    <p:extLst>
      <p:ext uri="{BB962C8B-B14F-4D97-AF65-F5344CB8AC3E}">
        <p14:creationId xmlns:p14="http://schemas.microsoft.com/office/powerpoint/2010/main" val="56934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Не секрет, что многим людям приходится сталкиваться с несправедливостью, и вопрос, как мне жить, если вокруг меня столько несправедливости, приходится слышать довольно часто. Почему со мной поступили так несправедливо? Как мне с этим жить?</a:t>
            </a:r>
          </a:p>
        </p:txBody>
      </p:sp>
      <p:sp>
        <p:nvSpPr>
          <p:cNvPr id="4" name="Номер слайда 3"/>
          <p:cNvSpPr>
            <a:spLocks noGrp="1"/>
          </p:cNvSpPr>
          <p:nvPr>
            <p:ph type="sldNum" sz="quarter" idx="5"/>
          </p:nvPr>
        </p:nvSpPr>
        <p:spPr/>
        <p:txBody>
          <a:bodyPr/>
          <a:lstStyle/>
          <a:p>
            <a:fld id="{81133B05-CE24-574D-92BB-5CEECDA676A8}" type="slidenum">
              <a:rPr lang="ru-RU" smtClean="0"/>
              <a:t>2</a:t>
            </a:fld>
            <a:endParaRPr lang="ru-RU"/>
          </a:p>
        </p:txBody>
      </p:sp>
    </p:spTree>
    <p:extLst>
      <p:ext uri="{BB962C8B-B14F-4D97-AF65-F5344CB8AC3E}">
        <p14:creationId xmlns:p14="http://schemas.microsoft.com/office/powerpoint/2010/main" val="2677828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Для того, чтобы в любой ситуации сохранить внутренний мир, и даже в случае с несправедливостью, Бог, будучи любящим Родителем, открывает нам тайну Его замысла для нашей жизни.</a:t>
            </a:r>
            <a:r>
              <a:rPr lang="ru-RU" dirty="0">
                <a:effectLst/>
              </a:rPr>
              <a:t> </a:t>
            </a:r>
            <a:endParaRPr lang="ru-RU" dirty="0"/>
          </a:p>
        </p:txBody>
      </p:sp>
      <p:sp>
        <p:nvSpPr>
          <p:cNvPr id="4" name="Номер слайда 3"/>
          <p:cNvSpPr>
            <a:spLocks noGrp="1"/>
          </p:cNvSpPr>
          <p:nvPr>
            <p:ph type="sldNum" sz="quarter" idx="5"/>
          </p:nvPr>
        </p:nvSpPr>
        <p:spPr/>
        <p:txBody>
          <a:bodyPr/>
          <a:lstStyle/>
          <a:p>
            <a:fld id="{4F17A960-00E0-EA43-BC29-68BD748311C3}" type="slidenum">
              <a:rPr lang="ru-RU" smtClean="0"/>
              <a:t>21</a:t>
            </a:fld>
            <a:endParaRPr lang="ru-RU"/>
          </a:p>
        </p:txBody>
      </p:sp>
    </p:spTree>
    <p:extLst>
      <p:ext uri="{BB962C8B-B14F-4D97-AF65-F5344CB8AC3E}">
        <p14:creationId xmlns:p14="http://schemas.microsoft.com/office/powerpoint/2010/main" val="4128076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Нет случайностей в жизни. Бог управляет всем. Бог предлагает нам смотреть на любую ситуацию как на испытание. И у каждого испытания, приходящего от Бога, есть добрая цель. Мы можем не знать, или не понимать этой доброй цели, но в Боге можем быть уверены, что Он нас любит и не желает нам гибели. В итоге Бог даже зло, случившееся в нашей жизни, обратит нам в добро. </a:t>
            </a:r>
          </a:p>
        </p:txBody>
      </p:sp>
      <p:sp>
        <p:nvSpPr>
          <p:cNvPr id="4" name="Номер слайда 3"/>
          <p:cNvSpPr>
            <a:spLocks noGrp="1"/>
          </p:cNvSpPr>
          <p:nvPr>
            <p:ph type="sldNum" sz="quarter" idx="5"/>
          </p:nvPr>
        </p:nvSpPr>
        <p:spPr/>
        <p:txBody>
          <a:bodyPr/>
          <a:lstStyle/>
          <a:p>
            <a:fld id="{4F17A960-00E0-EA43-BC29-68BD748311C3}" type="slidenum">
              <a:rPr lang="ru-RU" smtClean="0"/>
              <a:t>22</a:t>
            </a:fld>
            <a:endParaRPr lang="ru-RU"/>
          </a:p>
        </p:txBody>
      </p:sp>
    </p:spTree>
    <p:extLst>
      <p:ext uri="{BB962C8B-B14F-4D97-AF65-F5344CB8AC3E}">
        <p14:creationId xmlns:p14="http://schemas.microsoft.com/office/powerpoint/2010/main" val="435420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История Божьих людей из прошлого является для нас учебником, в котором мы узнаем, как Бог действует в истории. А поскольку Бог не изменяется, то неизменными остаются принципы, по которым Он действует и сегодня. </a:t>
            </a:r>
          </a:p>
        </p:txBody>
      </p:sp>
      <p:sp>
        <p:nvSpPr>
          <p:cNvPr id="4" name="Номер слайда 3"/>
          <p:cNvSpPr>
            <a:spLocks noGrp="1"/>
          </p:cNvSpPr>
          <p:nvPr>
            <p:ph type="sldNum" sz="quarter" idx="5"/>
          </p:nvPr>
        </p:nvSpPr>
        <p:spPr/>
        <p:txBody>
          <a:bodyPr/>
          <a:lstStyle/>
          <a:p>
            <a:fld id="{3B0EEE82-E6E6-FB4D-8025-F228B466FCF4}" type="slidenum">
              <a:rPr lang="ru-RU" smtClean="0"/>
              <a:t>23</a:t>
            </a:fld>
            <a:endParaRPr lang="ru-RU"/>
          </a:p>
        </p:txBody>
      </p:sp>
    </p:spTree>
    <p:extLst>
      <p:ext uri="{BB962C8B-B14F-4D97-AF65-F5344CB8AC3E}">
        <p14:creationId xmlns:p14="http://schemas.microsoft.com/office/powerpoint/2010/main" val="1388560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506475D-C458-8342-8EC7-0BC85C346649}" type="slidenum">
              <a:rPr lang="ru-RU" smtClean="0"/>
              <a:t>24</a:t>
            </a:fld>
            <a:endParaRPr lang="ru-RU"/>
          </a:p>
        </p:txBody>
      </p:sp>
    </p:spTree>
    <p:extLst>
      <p:ext uri="{BB962C8B-B14F-4D97-AF65-F5344CB8AC3E}">
        <p14:creationId xmlns:p14="http://schemas.microsoft.com/office/powerpoint/2010/main" val="3550985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В Библии, в книге Бытие в 37 главе записана история несправедливости и предательства, произошедшего в семье Иакова. Сыновья Иакова из зависти, наполненные ненавистью, продали в рабство своего брата Иосифа. Для Иосифа это было очень трудное и страшное время. Это было время крушения надежд, и серьезного испытания веры. У него в душе затаилась обида.</a:t>
            </a:r>
          </a:p>
        </p:txBody>
      </p:sp>
      <p:sp>
        <p:nvSpPr>
          <p:cNvPr id="4" name="Номер слайда 3"/>
          <p:cNvSpPr>
            <a:spLocks noGrp="1"/>
          </p:cNvSpPr>
          <p:nvPr>
            <p:ph type="sldNum" sz="quarter" idx="5"/>
          </p:nvPr>
        </p:nvSpPr>
        <p:spPr/>
        <p:txBody>
          <a:bodyPr/>
          <a:lstStyle/>
          <a:p>
            <a:fld id="{81133B05-CE24-574D-92BB-5CEECDA676A8}" type="slidenum">
              <a:rPr lang="ru-RU" smtClean="0"/>
              <a:t>25</a:t>
            </a:fld>
            <a:endParaRPr lang="ru-RU"/>
          </a:p>
        </p:txBody>
      </p:sp>
    </p:spTree>
    <p:extLst>
      <p:ext uri="{BB962C8B-B14F-4D97-AF65-F5344CB8AC3E}">
        <p14:creationId xmlns:p14="http://schemas.microsoft.com/office/powerpoint/2010/main" val="593597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AutoNum type="arabicPeriod"/>
            </a:pPr>
            <a:endParaRPr lang="ru-RU" baseline="0" dirty="0"/>
          </a:p>
        </p:txBody>
      </p:sp>
      <p:sp>
        <p:nvSpPr>
          <p:cNvPr id="4" name="Номер слайда 3"/>
          <p:cNvSpPr>
            <a:spLocks noGrp="1"/>
          </p:cNvSpPr>
          <p:nvPr>
            <p:ph type="sldNum" sz="quarter" idx="5"/>
          </p:nvPr>
        </p:nvSpPr>
        <p:spPr/>
        <p:txBody>
          <a:bodyPr/>
          <a:lstStyle/>
          <a:p>
            <a:fld id="{3B0EEE82-E6E6-FB4D-8025-F228B466FCF4}" type="slidenum">
              <a:rPr lang="ru-RU" smtClean="0"/>
              <a:t>26</a:t>
            </a:fld>
            <a:endParaRPr lang="ru-RU"/>
          </a:p>
        </p:txBody>
      </p:sp>
    </p:spTree>
    <p:extLst>
      <p:ext uri="{BB962C8B-B14F-4D97-AF65-F5344CB8AC3E}">
        <p14:creationId xmlns:p14="http://schemas.microsoft.com/office/powerpoint/2010/main" val="1943605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133B05-CE24-574D-92BB-5CEECDA676A8}" type="slidenum">
              <a:rPr lang="ru-RU" smtClean="0"/>
              <a:t>27</a:t>
            </a:fld>
            <a:endParaRPr lang="ru-RU"/>
          </a:p>
        </p:txBody>
      </p:sp>
    </p:spTree>
    <p:extLst>
      <p:ext uri="{BB962C8B-B14F-4D97-AF65-F5344CB8AC3E}">
        <p14:creationId xmlns:p14="http://schemas.microsoft.com/office/powerpoint/2010/main" val="2155129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Подобно тому, как проводят </a:t>
            </a:r>
            <a:r>
              <a:rPr lang="ru-RU" sz="1200" kern="1200" dirty="0" err="1">
                <a:solidFill>
                  <a:schemeClr val="tx1"/>
                </a:solidFill>
                <a:effectLst/>
                <a:latin typeface="+mn-lt"/>
                <a:ea typeface="+mn-ea"/>
                <a:cs typeface="+mn-cs"/>
              </a:rPr>
              <a:t>краш</a:t>
            </a:r>
            <a:r>
              <a:rPr lang="ru-RU" sz="1200" kern="1200" dirty="0">
                <a:solidFill>
                  <a:schemeClr val="tx1"/>
                </a:solidFill>
                <a:effectLst/>
                <a:latin typeface="+mn-lt"/>
                <a:ea typeface="+mn-ea"/>
                <a:cs typeface="+mn-cs"/>
              </a:rPr>
              <a:t>-тесты автомобилей, чтобы испытать на прочность, и подготовить безопасную модель с гарантией, так и у Бога есть цель в испытаниях, которые Он допускает.</a:t>
            </a:r>
          </a:p>
        </p:txBody>
      </p:sp>
      <p:sp>
        <p:nvSpPr>
          <p:cNvPr id="4" name="Номер слайда 3"/>
          <p:cNvSpPr>
            <a:spLocks noGrp="1"/>
          </p:cNvSpPr>
          <p:nvPr>
            <p:ph type="sldNum" sz="quarter" idx="5"/>
          </p:nvPr>
        </p:nvSpPr>
        <p:spPr/>
        <p:txBody>
          <a:bodyPr/>
          <a:lstStyle/>
          <a:p>
            <a:fld id="{81133B05-CE24-574D-92BB-5CEECDA676A8}" type="slidenum">
              <a:rPr lang="ru-RU" smtClean="0"/>
              <a:t>28</a:t>
            </a:fld>
            <a:endParaRPr lang="ru-RU"/>
          </a:p>
        </p:txBody>
      </p:sp>
    </p:spTree>
    <p:extLst>
      <p:ext uri="{BB962C8B-B14F-4D97-AF65-F5344CB8AC3E}">
        <p14:creationId xmlns:p14="http://schemas.microsoft.com/office/powerpoint/2010/main" val="1762091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Как видим у Бога есть цель смирить меня, другими словами - избавить меня от гордости. Также узнать, что в сердце моем, а именно – верность или неверность. И научить меня доверию Богу и Его Слову при любых обстоятельствах.</a:t>
            </a:r>
          </a:p>
        </p:txBody>
      </p:sp>
      <p:sp>
        <p:nvSpPr>
          <p:cNvPr id="4" name="Номер слайда 3"/>
          <p:cNvSpPr>
            <a:spLocks noGrp="1"/>
          </p:cNvSpPr>
          <p:nvPr>
            <p:ph type="sldNum" sz="quarter" idx="5"/>
          </p:nvPr>
        </p:nvSpPr>
        <p:spPr/>
        <p:txBody>
          <a:bodyPr/>
          <a:lstStyle/>
          <a:p>
            <a:fld id="{3B0EEE82-E6E6-FB4D-8025-F228B466FCF4}" type="slidenum">
              <a:rPr lang="ru-RU" smtClean="0"/>
              <a:t>29</a:t>
            </a:fld>
            <a:endParaRPr lang="ru-RU"/>
          </a:p>
        </p:txBody>
      </p:sp>
    </p:spTree>
    <p:extLst>
      <p:ext uri="{BB962C8B-B14F-4D97-AF65-F5344CB8AC3E}">
        <p14:creationId xmlns:p14="http://schemas.microsoft.com/office/powerpoint/2010/main" val="3530108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В Пс.43:22 написано, что Господь «знает тайны сердца». Об Иисусе написано, что Он «не имел нужды, чтобы кто засвидетельствовал о человеке, ибо Сам знал, что в человеке» (Иоан.2:25). Итак, Богу это не нужно. Он и так знает, что в моем сердце. Тогда зачем это?</a:t>
            </a:r>
          </a:p>
          <a:p>
            <a:r>
              <a:rPr lang="ru-RU" sz="1200" kern="1200" dirty="0">
                <a:solidFill>
                  <a:schemeClr val="tx1"/>
                </a:solidFill>
                <a:effectLst/>
                <a:latin typeface="+mn-lt"/>
                <a:ea typeface="+mn-ea"/>
                <a:cs typeface="+mn-cs"/>
              </a:rPr>
              <a:t>Есть две причины для этого испытания. И обе эти причины связаны с борьбой сил добра со злом, Бога с сатаной за жизнь человека.</a:t>
            </a:r>
          </a:p>
        </p:txBody>
      </p:sp>
      <p:sp>
        <p:nvSpPr>
          <p:cNvPr id="4" name="Номер слайда 3"/>
          <p:cNvSpPr>
            <a:spLocks noGrp="1"/>
          </p:cNvSpPr>
          <p:nvPr>
            <p:ph type="sldNum" sz="quarter" idx="5"/>
          </p:nvPr>
        </p:nvSpPr>
        <p:spPr/>
        <p:txBody>
          <a:bodyPr/>
          <a:lstStyle/>
          <a:p>
            <a:fld id="{E6B45414-CC52-D048-8199-93B7967826BE}" type="slidenum">
              <a:rPr lang="ru-RU" smtClean="0"/>
              <a:t>30</a:t>
            </a:fld>
            <a:endParaRPr lang="ru-RU"/>
          </a:p>
        </p:txBody>
      </p:sp>
    </p:spTree>
    <p:extLst>
      <p:ext uri="{BB962C8B-B14F-4D97-AF65-F5344CB8AC3E}">
        <p14:creationId xmlns:p14="http://schemas.microsoft.com/office/powerpoint/2010/main" val="142145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6B45414-CC52-D048-8199-93B7967826BE}" type="slidenum">
              <a:rPr lang="ru-RU" smtClean="0"/>
              <a:t>3</a:t>
            </a:fld>
            <a:endParaRPr lang="ru-RU"/>
          </a:p>
        </p:txBody>
      </p:sp>
    </p:spTree>
    <p:extLst>
      <p:ext uri="{BB962C8B-B14F-4D97-AF65-F5344CB8AC3E}">
        <p14:creationId xmlns:p14="http://schemas.microsoft.com/office/powerpoint/2010/main" val="552331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1. Ангелы, сохранившие верность Богу, внимательно наблюдают за нами и за действием благодати Божьей в нашей жизни (1 Кор.4:9; 1 Пет.1:12). Они видят, как часто мы нарушаем данные обещания. Просим прощения, раскаиваемся во грехе и вновь грешим. Безопасно ли таким людям доверить вечную жизнь? А что если они в вечной жизни, спустя какое-то время, проявляя вновь недовольство каким-то Божьим повелением, снова начнут восстание, таким образом грех повторится. Ангелы не могут читать в сердце. Поэтому Бог, проводя нас через разные испытания, желает показать нашу верность Ему при любых обстоятельствах, и даже в невозможных условиях.</a:t>
            </a:r>
          </a:p>
        </p:txBody>
      </p:sp>
      <p:sp>
        <p:nvSpPr>
          <p:cNvPr id="4" name="Номер слайда 3"/>
          <p:cNvSpPr>
            <a:spLocks noGrp="1"/>
          </p:cNvSpPr>
          <p:nvPr>
            <p:ph type="sldNum" sz="quarter" idx="5"/>
          </p:nvPr>
        </p:nvSpPr>
        <p:spPr/>
        <p:txBody>
          <a:bodyPr/>
          <a:lstStyle/>
          <a:p>
            <a:fld id="{81133B05-CE24-574D-92BB-5CEECDA676A8}" type="slidenum">
              <a:rPr lang="ru-RU" smtClean="0"/>
              <a:t>31</a:t>
            </a:fld>
            <a:endParaRPr lang="ru-RU"/>
          </a:p>
        </p:txBody>
      </p:sp>
    </p:spTree>
    <p:extLst>
      <p:ext uri="{BB962C8B-B14F-4D97-AF65-F5344CB8AC3E}">
        <p14:creationId xmlns:p14="http://schemas.microsoft.com/office/powerpoint/2010/main" val="2564894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2. Сатана также внимательно наблюдает за нами. У него есть свои претензии. Грех позволяет ему заявлять о его правах на нашу жизнь. Как написано в книге Иова (1:9-11) Сатана подвергает сомнению нашу искренность, нашу любовь к Богу и нашу верность Богу. Он заявляет, что мы служим Богу только из корыстных соображений. Сатана утверждает, что если верующего человека лишить благословений Божьих, тогда такой человек откажется от Бога и от веры в Него. Бог же, допуская различные трудные обстоятельства в нашей жизни, порой лишения, несправедливость, желает показать, что наша любовь к Нему не зависит от внешних обстоятельств, она чиста и эта любовь к Богу и вера в Него – настоящие, проверенные временем и выдержавшие горнило испытаний.</a:t>
            </a:r>
          </a:p>
        </p:txBody>
      </p:sp>
      <p:sp>
        <p:nvSpPr>
          <p:cNvPr id="4" name="Номер слайда 3"/>
          <p:cNvSpPr>
            <a:spLocks noGrp="1"/>
          </p:cNvSpPr>
          <p:nvPr>
            <p:ph type="sldNum" sz="quarter" idx="5"/>
          </p:nvPr>
        </p:nvSpPr>
        <p:spPr/>
        <p:txBody>
          <a:bodyPr/>
          <a:lstStyle/>
          <a:p>
            <a:fld id="{E6B45414-CC52-D048-8199-93B7967826BE}" type="slidenum">
              <a:rPr lang="ru-RU" smtClean="0"/>
              <a:t>32</a:t>
            </a:fld>
            <a:endParaRPr lang="ru-RU"/>
          </a:p>
        </p:txBody>
      </p:sp>
    </p:spTree>
    <p:extLst>
      <p:ext uri="{BB962C8B-B14F-4D97-AF65-F5344CB8AC3E}">
        <p14:creationId xmlns:p14="http://schemas.microsoft.com/office/powerpoint/2010/main" val="210556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Вернемся к тексту 1Кор.10:13. Обратим внимание на вторую его часть. Это очень важные слова. Это слова надежды для тех, кто, перенося испытание, сталкивается с несправедливостью, или любой другой бедой. </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133B05-CE24-574D-92BB-5CEECDA676A8}" type="slidenum">
              <a:rPr lang="ru-RU" smtClean="0"/>
              <a:t>33</a:t>
            </a:fld>
            <a:endParaRPr lang="ru-RU"/>
          </a:p>
        </p:txBody>
      </p:sp>
    </p:spTree>
    <p:extLst>
      <p:ext uri="{BB962C8B-B14F-4D97-AF65-F5344CB8AC3E}">
        <p14:creationId xmlns:p14="http://schemas.microsoft.com/office/powerpoint/2010/main" val="2749032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Главное, на что обращает наше внимание апостол, и это очень важно. Это ключ к успешному преодолению испытания. В момент испытания, сосредоточьте свое внимание не на испытании, не на несправедливости, с которой вы столкнулись. Концентрация внимания на несправедливости приведет к страданию, к разочарованию. </a:t>
            </a:r>
          </a:p>
          <a:p>
            <a:r>
              <a:rPr lang="ru-RU" sz="1200" kern="1200" dirty="0">
                <a:solidFill>
                  <a:schemeClr val="tx1"/>
                </a:solidFill>
                <a:effectLst/>
                <a:latin typeface="+mn-lt"/>
                <a:ea typeface="+mn-ea"/>
                <a:cs typeface="+mn-cs"/>
              </a:rPr>
              <a:t>Сосредоточьте свое внимание на ВЕРНОМ БОГЕ! Он сильнее всех обстоятельств. Он способен зло обратить во благо. Он знает какая беда приключилась с Вами. Он знает, как Вам больно. Он знает, что Вы растеряны. Он рядом с Вами. Он любит Вас! Он слышит молитвы. Он отвечает на прошения. Он – ЖИВОЙ Бог! Он ВЕРНЫЙ БОГ! Он никогда не предаст, не оставит, не бросит. Никогда не сомневайтесь в Нем!</a:t>
            </a:r>
          </a:p>
          <a:p>
            <a:r>
              <a:rPr lang="ru-RU" sz="1200" kern="1200" dirty="0">
                <a:solidFill>
                  <a:schemeClr val="tx1"/>
                </a:solidFill>
                <a:effectLst/>
                <a:latin typeface="+mn-lt"/>
                <a:ea typeface="+mn-ea"/>
                <a:cs typeface="+mn-cs"/>
              </a:rPr>
              <a:t>«и узнаешь, что Я Господь, что надеющиеся на Меня не постыдятся» (Ис.49:23).</a:t>
            </a:r>
          </a:p>
          <a:p>
            <a:r>
              <a:rPr lang="ru-RU" sz="1200" kern="1200" dirty="0">
                <a:solidFill>
                  <a:schemeClr val="tx1"/>
                </a:solidFill>
                <a:effectLst/>
                <a:latin typeface="+mn-lt"/>
                <a:ea typeface="+mn-ea"/>
                <a:cs typeface="+mn-cs"/>
              </a:rPr>
              <a:t>В момент испытания, когда Вам трудно, откройте Библию. Прочитайте тексты, которые говорят о любви Бога, о Его верности, о Его милости, о Его спасении, например, в книге Псалтирь. Вспомните как Бог спасал Вас ранее в Вашей жизни, как Он заботился о Вас, как направлял Вас по жизни. Укрепитесь силой, поверив Слову Божьему, записанному в Библии.</a:t>
            </a:r>
          </a:p>
        </p:txBody>
      </p:sp>
      <p:sp>
        <p:nvSpPr>
          <p:cNvPr id="4" name="Номер слайда 3"/>
          <p:cNvSpPr>
            <a:spLocks noGrp="1"/>
          </p:cNvSpPr>
          <p:nvPr>
            <p:ph type="sldNum" sz="quarter" idx="5"/>
          </p:nvPr>
        </p:nvSpPr>
        <p:spPr/>
        <p:txBody>
          <a:bodyPr/>
          <a:lstStyle/>
          <a:p>
            <a:fld id="{3B0EEE82-E6E6-FB4D-8025-F228B466FCF4}" type="slidenum">
              <a:rPr lang="ru-RU" smtClean="0"/>
              <a:t>34</a:t>
            </a:fld>
            <a:endParaRPr lang="ru-RU"/>
          </a:p>
        </p:txBody>
      </p:sp>
    </p:spTree>
    <p:extLst>
      <p:ext uri="{BB962C8B-B14F-4D97-AF65-F5344CB8AC3E}">
        <p14:creationId xmlns:p14="http://schemas.microsoft.com/office/powerpoint/2010/main" val="1843425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1. Бог «не попустит быть искушаемыми сверх сил». Это означает, что Бог совершенно точно знает предел Ваших возможностей. Он провел границу испытанию. Дальше обозначенного Им предела испытание не перейдет. Бог стоит на страже этой границы. Можно быть спокойными, доверившись Богу, зная, что Он, проводя нас через испытания, делает это не для того, чтобы погубить нас. Успокойтесь и наблюдайте, как Бог будет действовать в сложившихся обстоятельствах для Вашего же блага.</a:t>
            </a:r>
          </a:p>
        </p:txBody>
      </p:sp>
      <p:sp>
        <p:nvSpPr>
          <p:cNvPr id="4" name="Номер слайда 3"/>
          <p:cNvSpPr>
            <a:spLocks noGrp="1"/>
          </p:cNvSpPr>
          <p:nvPr>
            <p:ph type="sldNum" sz="quarter" idx="5"/>
          </p:nvPr>
        </p:nvSpPr>
        <p:spPr/>
        <p:txBody>
          <a:bodyPr/>
          <a:lstStyle/>
          <a:p>
            <a:fld id="{3B0EEE82-E6E6-FB4D-8025-F228B466FCF4}" type="slidenum">
              <a:rPr lang="ru-RU" smtClean="0"/>
              <a:t>35</a:t>
            </a:fld>
            <a:endParaRPr lang="ru-RU"/>
          </a:p>
        </p:txBody>
      </p:sp>
    </p:spTree>
    <p:extLst>
      <p:ext uri="{BB962C8B-B14F-4D97-AF65-F5344CB8AC3E}">
        <p14:creationId xmlns:p14="http://schemas.microsoft.com/office/powerpoint/2010/main" val="3855463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AutoNum type="arabicPeriod"/>
            </a:pPr>
            <a:r>
              <a:rPr lang="ru-RU" sz="1200" kern="1200" dirty="0">
                <a:solidFill>
                  <a:schemeClr val="tx1"/>
                </a:solidFill>
                <a:effectLst/>
                <a:latin typeface="+mn-lt"/>
                <a:ea typeface="+mn-ea"/>
                <a:cs typeface="+mn-cs"/>
              </a:rPr>
              <a:t>Бог «при искушении даст и облегчение, так чтобы вы могли перенести». Бог укрепит Вас силой, чтобы Вы могли перенести испытание. Но Он не просто слегка облегчит, как можно понять на первый взгляд. Апостол, написав «даст облегчение», использовал слово, которое также означает «выход», «проход». Вам кажется, что беда обложила Вас со всех сторон. Наблюдайте за тем как будет действовать Бог. В нужный момент, Он для Вас укажет выход из создавшегося положения, Он Сам для Вас проложит путь. Даже если для этого придется раздвинуть горы! </a:t>
            </a:r>
            <a:endParaRPr lang="ru-RU" baseline="0" dirty="0"/>
          </a:p>
        </p:txBody>
      </p:sp>
      <p:sp>
        <p:nvSpPr>
          <p:cNvPr id="4" name="Номер слайда 3"/>
          <p:cNvSpPr>
            <a:spLocks noGrp="1"/>
          </p:cNvSpPr>
          <p:nvPr>
            <p:ph type="sldNum" sz="quarter" idx="5"/>
          </p:nvPr>
        </p:nvSpPr>
        <p:spPr/>
        <p:txBody>
          <a:bodyPr/>
          <a:lstStyle/>
          <a:p>
            <a:fld id="{3B0EEE82-E6E6-FB4D-8025-F228B466FCF4}" type="slidenum">
              <a:rPr lang="ru-RU" smtClean="0"/>
              <a:t>36</a:t>
            </a:fld>
            <a:endParaRPr lang="ru-RU"/>
          </a:p>
        </p:txBody>
      </p:sp>
    </p:spTree>
    <p:extLst>
      <p:ext uri="{BB962C8B-B14F-4D97-AF65-F5344CB8AC3E}">
        <p14:creationId xmlns:p14="http://schemas.microsoft.com/office/powerpoint/2010/main" val="4104243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Однажды в прошлом Бог так спас Свой народ. Когда они оказались справа и слева заперты горами, впереди было море, а позади их настигала разъяренная армия фараона. В страхе и панике они уже приготовились погибнуть. Но Господь через Моисея сказал народу: «не бойтесь, стойте - и увидите спасение Господне, которое Он </a:t>
            </a:r>
            <a:r>
              <a:rPr lang="ru-RU" sz="1200" kern="1200" dirty="0" err="1">
                <a:solidFill>
                  <a:schemeClr val="tx1"/>
                </a:solidFill>
                <a:effectLst/>
                <a:latin typeface="+mn-lt"/>
                <a:ea typeface="+mn-ea"/>
                <a:cs typeface="+mn-cs"/>
              </a:rPr>
              <a:t>соделает</a:t>
            </a:r>
            <a:r>
              <a:rPr lang="ru-RU" sz="1200" kern="1200" dirty="0">
                <a:solidFill>
                  <a:schemeClr val="tx1"/>
                </a:solidFill>
                <a:effectLst/>
                <a:latin typeface="+mn-lt"/>
                <a:ea typeface="+mn-ea"/>
                <a:cs typeface="+mn-cs"/>
              </a:rPr>
              <a:t> вам ныне, …Господь будет </a:t>
            </a:r>
            <a:r>
              <a:rPr lang="ru-RU" sz="1200" kern="1200" dirty="0" err="1">
                <a:solidFill>
                  <a:schemeClr val="tx1"/>
                </a:solidFill>
                <a:effectLst/>
                <a:latin typeface="+mn-lt"/>
                <a:ea typeface="+mn-ea"/>
                <a:cs typeface="+mn-cs"/>
              </a:rPr>
              <a:t>поборать</a:t>
            </a:r>
            <a:r>
              <a:rPr lang="ru-RU" sz="1200" kern="1200" dirty="0">
                <a:solidFill>
                  <a:schemeClr val="tx1"/>
                </a:solidFill>
                <a:effectLst/>
                <a:latin typeface="+mn-lt"/>
                <a:ea typeface="+mn-ea"/>
                <a:cs typeface="+mn-cs"/>
              </a:rPr>
              <a:t> за вас, а вы будьте спокойны» (Исх.14:13,14). Господь раздвинул море и сделал для них спасительный проход посреди моря. Такого никогда еще не было. Никто и представить не мог такого.</a:t>
            </a:r>
          </a:p>
          <a:p>
            <a:r>
              <a:rPr lang="ru-RU" sz="1200" kern="1200" dirty="0">
                <a:solidFill>
                  <a:schemeClr val="tx1"/>
                </a:solidFill>
                <a:effectLst/>
                <a:latin typeface="+mn-lt"/>
                <a:ea typeface="+mn-ea"/>
                <a:cs typeface="+mn-cs"/>
              </a:rPr>
              <a:t>У Бога есть миллион способов, как спасти Вас. Надейтесь на Него! Надейтесь на Него!</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Да, Бог может спасти Вас от несправедливости, от любой беды. Бог способен обратить любое зло во благо. У Бога есть добрая цель и план как спасти Вас.</a:t>
            </a:r>
          </a:p>
          <a:p>
            <a:r>
              <a:rPr lang="ru-RU" sz="1200" kern="1200" dirty="0">
                <a:solidFill>
                  <a:schemeClr val="tx1"/>
                </a:solidFill>
                <a:effectLst/>
                <a:latin typeface="+mn-lt"/>
                <a:ea typeface="+mn-ea"/>
                <a:cs typeface="+mn-cs"/>
              </a:rPr>
              <a:t>Но чтобы Он смог это сделать Вам нужно решиться на весьма важный шаг. И это самое важное, что Вы можете сделать. </a:t>
            </a:r>
          </a:p>
          <a:p>
            <a:r>
              <a:rPr lang="ru-RU" sz="1200" kern="1200" dirty="0">
                <a:solidFill>
                  <a:schemeClr val="tx1"/>
                </a:solidFill>
                <a:effectLst/>
                <a:latin typeface="+mn-lt"/>
                <a:ea typeface="+mn-ea"/>
                <a:cs typeface="+mn-cs"/>
              </a:rPr>
              <a:t>Я знаю, Вы хотите помощи. Вы хотите защиты. Вы хотите увидеть выход из Ваших затруднений и бед. Вы хотите исцеления от боли, от страха, от внутреннего разлада. Вы хотите душевного мира. Это может сделать только любящий Вас Бог!</a:t>
            </a:r>
          </a:p>
          <a:p>
            <a:r>
              <a:rPr lang="ru-RU" sz="1200" kern="1200" dirty="0">
                <a:solidFill>
                  <a:schemeClr val="tx1"/>
                </a:solidFill>
                <a:effectLst/>
                <a:latin typeface="+mn-lt"/>
                <a:ea typeface="+mn-ea"/>
                <a:cs typeface="+mn-cs"/>
              </a:rPr>
              <a:t>Вам нужно встать под Его защиту! Вашим близким нужна эта помощь. Вам нужно выйти из тьмы и стать на сторону Света. </a:t>
            </a:r>
          </a:p>
          <a:p>
            <a:r>
              <a:rPr lang="ru-RU" sz="1200" kern="1200" dirty="0">
                <a:solidFill>
                  <a:schemeClr val="tx1"/>
                </a:solidFill>
                <a:effectLst/>
                <a:latin typeface="+mn-lt"/>
                <a:ea typeface="+mn-ea"/>
                <a:cs typeface="+mn-cs"/>
              </a:rPr>
              <a:t>Как это сделать? Вам нужно вступить в завет с Господом! Когда Вы вступите в завет с Ним, Вы этим заявите всей вселенной, всем силам тьмы, что Вы принадлежите Богу. Тогда Вы будете под защитой Всемогущего Бога. Никто не сможет Вас превозмочь. Вы наполнитесь силой. Вы будете принадлежать Богу! Мир наполнит Ваше сердце. </a:t>
            </a:r>
          </a:p>
          <a:p>
            <a:r>
              <a:rPr lang="ru-RU" sz="1200" kern="1200" dirty="0">
                <a:solidFill>
                  <a:schemeClr val="tx1"/>
                </a:solidFill>
                <a:effectLst/>
                <a:latin typeface="+mn-lt"/>
                <a:ea typeface="+mn-ea"/>
                <a:cs typeface="+mn-cs"/>
              </a:rPr>
              <a:t>На одной из последующих встреч мы узнаем из Библии как вступить в завет с Богом. Не пропустите эту встречу.</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А сейчас я буду молить Бога о Вас. Если Вы желаете встать под Его защиту. Если хотите принадлежать Ему. Если желаете идти по жизни с Ним. Не откладывайте этого решения. Скажите об этом Богу прямо сейчас. Скажите это, положив Вашу руку на сердце. </a:t>
            </a:r>
          </a:p>
          <a:p>
            <a:r>
              <a:rPr lang="ru-RU" sz="1200" kern="1200" dirty="0">
                <a:solidFill>
                  <a:schemeClr val="tx1"/>
                </a:solidFill>
                <a:effectLst/>
                <a:latin typeface="+mn-lt"/>
                <a:ea typeface="+mn-ea"/>
                <a:cs typeface="+mn-cs"/>
              </a:rPr>
              <a:t>Поднимитесь для молитвы. Если Вы хотите сказать Богу, что Вы хотите быть под Его защитой, что Вы хотите, чтобы Он защитил Ваших близких, положите руку на сердце. </a:t>
            </a:r>
          </a:p>
          <a:p>
            <a:r>
              <a:rPr lang="ru-RU" sz="1200" kern="1200" dirty="0">
                <a:solidFill>
                  <a:schemeClr val="tx1"/>
                </a:solidFill>
                <a:effectLst/>
                <a:latin typeface="+mn-lt"/>
                <a:ea typeface="+mn-ea"/>
                <a:cs typeface="+mn-cs"/>
              </a:rPr>
              <a:t>Мы помолимся Богу.</a:t>
            </a:r>
          </a:p>
          <a:p>
            <a:r>
              <a:rPr lang="ru-RU" sz="1200" kern="1200" dirty="0">
                <a:solidFill>
                  <a:schemeClr val="tx1"/>
                </a:solidFill>
                <a:effectLst/>
                <a:latin typeface="+mn-lt"/>
                <a:ea typeface="+mn-ea"/>
                <a:cs typeface="+mn-cs"/>
              </a:rPr>
              <a:t>Молитва.</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133B05-CE24-574D-92BB-5CEECDA676A8}" type="slidenum">
              <a:rPr lang="ru-RU" smtClean="0"/>
              <a:t>37</a:t>
            </a:fld>
            <a:endParaRPr lang="ru-RU"/>
          </a:p>
        </p:txBody>
      </p:sp>
    </p:spTree>
    <p:extLst>
      <p:ext uri="{BB962C8B-B14F-4D97-AF65-F5344CB8AC3E}">
        <p14:creationId xmlns:p14="http://schemas.microsoft.com/office/powerpoint/2010/main" val="1102178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Слово Божье предлагает возложить свое упование на Бога. </a:t>
            </a:r>
          </a:p>
          <a:p>
            <a:r>
              <a:rPr lang="ru-RU" sz="1200" kern="1200" dirty="0">
                <a:solidFill>
                  <a:schemeClr val="tx1"/>
                </a:solidFill>
                <a:effectLst/>
                <a:latin typeface="+mn-lt"/>
                <a:ea typeface="+mn-ea"/>
                <a:cs typeface="+mn-cs"/>
              </a:rPr>
              <a:t>В Библии мы находим много подобных утверждений:</a:t>
            </a:r>
          </a:p>
          <a:p>
            <a:endParaRPr lang="ru-RU" dirty="0"/>
          </a:p>
        </p:txBody>
      </p:sp>
      <p:sp>
        <p:nvSpPr>
          <p:cNvPr id="4" name="Номер слайда 3"/>
          <p:cNvSpPr>
            <a:spLocks noGrp="1"/>
          </p:cNvSpPr>
          <p:nvPr>
            <p:ph type="sldNum" sz="quarter" idx="5"/>
          </p:nvPr>
        </p:nvSpPr>
        <p:spPr/>
        <p:txBody>
          <a:bodyPr/>
          <a:lstStyle/>
          <a:p>
            <a:fld id="{40523AB3-3F36-AE40-B1EF-79A3C913F02B}" type="slidenum">
              <a:rPr lang="ru-RU" smtClean="0"/>
              <a:t>4</a:t>
            </a:fld>
            <a:endParaRPr lang="ru-RU"/>
          </a:p>
        </p:txBody>
      </p:sp>
    </p:spTree>
    <p:extLst>
      <p:ext uri="{BB962C8B-B14F-4D97-AF65-F5344CB8AC3E}">
        <p14:creationId xmlns:p14="http://schemas.microsoft.com/office/powerpoint/2010/main" val="248643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1133B05-CE24-574D-92BB-5CEECDA676A8}" type="slidenum">
              <a:rPr lang="ru-RU" smtClean="0"/>
              <a:t>5</a:t>
            </a:fld>
            <a:endParaRPr lang="ru-RU"/>
          </a:p>
        </p:txBody>
      </p:sp>
    </p:spTree>
    <p:extLst>
      <p:ext uri="{BB962C8B-B14F-4D97-AF65-F5344CB8AC3E}">
        <p14:creationId xmlns:p14="http://schemas.microsoft.com/office/powerpoint/2010/main" val="3404981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Бог видит всякую несправедливость. Бог знает каждую слезу, которую проливают Его дети. Бог не оставляет без внимания ни одной молитвы надеющихся на Него. Слово Божье обнадеживает, что справедливость восторжествует.</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133B05-CE24-574D-92BB-5CEECDA676A8}" type="slidenum">
              <a:rPr lang="ru-RU" smtClean="0"/>
              <a:t>6</a:t>
            </a:fld>
            <a:endParaRPr lang="ru-RU"/>
          </a:p>
        </p:txBody>
      </p:sp>
    </p:spTree>
    <p:extLst>
      <p:ext uri="{BB962C8B-B14F-4D97-AF65-F5344CB8AC3E}">
        <p14:creationId xmlns:p14="http://schemas.microsoft.com/office/powerpoint/2010/main" val="140205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Можно потратить силы и средства, потерять здоровье, но так и не добиться правды в суде. Земля поражена грехом. Между добром и злом происходит война.</a:t>
            </a:r>
            <a:r>
              <a:rPr lang="ru-RU" dirty="0">
                <a:effectLst/>
              </a:rPr>
              <a:t>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133B05-CE24-574D-92BB-5CEECDA676A8}" type="slidenum">
              <a:rPr lang="ru-RU" smtClean="0"/>
              <a:t>7</a:t>
            </a:fld>
            <a:endParaRPr lang="ru-RU"/>
          </a:p>
        </p:txBody>
      </p:sp>
    </p:spTree>
    <p:extLst>
      <p:ext uri="{BB962C8B-B14F-4D97-AF65-F5344CB8AC3E}">
        <p14:creationId xmlns:p14="http://schemas.microsoft.com/office/powerpoint/2010/main" val="35639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F17A960-00E0-EA43-BC29-68BD748311C3}" type="slidenum">
              <a:rPr lang="ru-RU" smtClean="0"/>
              <a:t>8</a:t>
            </a:fld>
            <a:endParaRPr lang="ru-RU"/>
          </a:p>
        </p:txBody>
      </p:sp>
    </p:spTree>
    <p:extLst>
      <p:ext uri="{BB962C8B-B14F-4D97-AF65-F5344CB8AC3E}">
        <p14:creationId xmlns:p14="http://schemas.microsoft.com/office/powerpoint/2010/main" val="380854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B0EEE82-E6E6-FB4D-8025-F228B466FCF4}" type="slidenum">
              <a:rPr lang="ru-RU" smtClean="0"/>
              <a:t>9</a:t>
            </a:fld>
            <a:endParaRPr lang="ru-RU"/>
          </a:p>
        </p:txBody>
      </p:sp>
    </p:spTree>
    <p:extLst>
      <p:ext uri="{BB962C8B-B14F-4D97-AF65-F5344CB8AC3E}">
        <p14:creationId xmlns:p14="http://schemas.microsoft.com/office/powerpoint/2010/main" val="509400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Библейский текст справа">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445" cy="6858000"/>
          </a:xfrm>
          <a:prstGeom prst="rect">
            <a:avLst/>
          </a:prstGeom>
        </p:spPr>
      </p:pic>
      <p:sp>
        <p:nvSpPr>
          <p:cNvPr id="16" name="Текст 13"/>
          <p:cNvSpPr>
            <a:spLocks noGrp="1"/>
          </p:cNvSpPr>
          <p:nvPr>
            <p:ph type="body" sz="quarter" idx="14" hasCustomPrompt="1"/>
          </p:nvPr>
        </p:nvSpPr>
        <p:spPr>
          <a:xfrm>
            <a:off x="3897549" y="4453"/>
            <a:ext cx="3089039" cy="681260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
        <p:nvSpPr>
          <p:cNvPr id="17" name="Текст 11"/>
          <p:cNvSpPr>
            <a:spLocks noGrp="1"/>
          </p:cNvSpPr>
          <p:nvPr>
            <p:ph type="body" sz="quarter" idx="13" hasCustomPrompt="1"/>
          </p:nvPr>
        </p:nvSpPr>
        <p:spPr>
          <a:xfrm>
            <a:off x="7773480" y="0"/>
            <a:ext cx="4070350" cy="6858000"/>
          </a:xfrm>
          <a:prstGeom prst="rect">
            <a:avLst/>
          </a:prstGeom>
        </p:spPr>
        <p:txBody>
          <a:bodyPr anchor="ctr"/>
          <a:lstStyle>
            <a:lvl1pPr marL="0" indent="0" algn="l">
              <a:buNone/>
              <a:defRPr sz="3600"/>
            </a:lvl1pPr>
          </a:lstStyle>
          <a:p>
            <a:pPr lvl="0"/>
            <a:r>
              <a:rPr lang="ru-RU" dirty="0"/>
              <a:t>Библейский текст</a:t>
            </a:r>
          </a:p>
        </p:txBody>
      </p:sp>
    </p:spTree>
    <p:extLst>
      <p:ext uri="{BB962C8B-B14F-4D97-AF65-F5344CB8AC3E}">
        <p14:creationId xmlns:p14="http://schemas.microsoft.com/office/powerpoint/2010/main" val="239131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Выдержка Духа пророчества">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 y="-61415"/>
            <a:ext cx="12191444" cy="6858000"/>
          </a:xfrm>
          <a:prstGeom prst="rect">
            <a:avLst/>
          </a:prstGeom>
        </p:spPr>
      </p:pic>
      <p:sp>
        <p:nvSpPr>
          <p:cNvPr id="8" name="Текст 11"/>
          <p:cNvSpPr>
            <a:spLocks noGrp="1"/>
          </p:cNvSpPr>
          <p:nvPr>
            <p:ph type="body" sz="quarter" idx="13"/>
          </p:nvPr>
        </p:nvSpPr>
        <p:spPr>
          <a:xfrm>
            <a:off x="566381" y="2896796"/>
            <a:ext cx="11034216" cy="3647317"/>
          </a:xfrm>
          <a:prstGeom prst="rect">
            <a:avLst/>
          </a:prstGeom>
        </p:spPr>
        <p:txBody>
          <a:bodyPr anchor="ctr"/>
          <a:lstStyle>
            <a:lvl1pPr marL="0" indent="0" algn="ctr">
              <a:buNone/>
              <a:defRPr sz="3600"/>
            </a:lvl1pPr>
          </a:lstStyle>
          <a:p>
            <a:pPr lvl="0"/>
            <a:r>
              <a:rPr lang="ru-RU" dirty="0"/>
              <a:t>Образец текста</a:t>
            </a:r>
          </a:p>
        </p:txBody>
      </p:sp>
      <p:sp>
        <p:nvSpPr>
          <p:cNvPr id="9" name="Текст 13"/>
          <p:cNvSpPr>
            <a:spLocks noGrp="1"/>
          </p:cNvSpPr>
          <p:nvPr>
            <p:ph type="body" sz="quarter" idx="14" hasCustomPrompt="1"/>
          </p:nvPr>
        </p:nvSpPr>
        <p:spPr>
          <a:xfrm>
            <a:off x="27295" y="1262407"/>
            <a:ext cx="6155141" cy="1215623"/>
          </a:xfrm>
          <a:prstGeom prst="rect">
            <a:avLst/>
          </a:prstGeom>
        </p:spPr>
        <p:txBody>
          <a:bodyPr anchor="ctr"/>
          <a:lstStyle>
            <a:lvl1pPr marL="0" indent="0" algn="r">
              <a:buNone/>
              <a:defRPr sz="3600" b="1" baseline="0">
                <a:solidFill>
                  <a:schemeClr val="bg1"/>
                </a:solidFill>
              </a:defRPr>
            </a:lvl1pPr>
          </a:lstStyle>
          <a:p>
            <a:pPr lvl="0"/>
            <a:r>
              <a:rPr lang="ru-RU" dirty="0"/>
              <a:t>Название произведения</a:t>
            </a:r>
          </a:p>
        </p:txBody>
      </p:sp>
      <p:sp>
        <p:nvSpPr>
          <p:cNvPr id="10" name="Текст 13"/>
          <p:cNvSpPr>
            <a:spLocks noGrp="1"/>
          </p:cNvSpPr>
          <p:nvPr>
            <p:ph type="body" sz="quarter" idx="15" hasCustomPrompt="1"/>
          </p:nvPr>
        </p:nvSpPr>
        <p:spPr>
          <a:xfrm>
            <a:off x="6441743" y="1255582"/>
            <a:ext cx="5750256" cy="1215623"/>
          </a:xfrm>
          <a:prstGeom prst="rect">
            <a:avLst/>
          </a:prstGeom>
        </p:spPr>
        <p:txBody>
          <a:bodyPr anchor="ctr"/>
          <a:lstStyle>
            <a:lvl1pPr marL="0" indent="0" algn="l">
              <a:buNone/>
              <a:defRPr sz="3600" b="1">
                <a:solidFill>
                  <a:schemeClr val="bg1"/>
                </a:solidFill>
              </a:defRPr>
            </a:lvl1pPr>
          </a:lstStyle>
          <a:p>
            <a:pPr lvl="0"/>
            <a:r>
              <a:rPr lang="ru-RU" dirty="0"/>
              <a:t>Эллен Уайт</a:t>
            </a:r>
          </a:p>
        </p:txBody>
      </p:sp>
      <p:sp>
        <p:nvSpPr>
          <p:cNvPr id="11" name="TextBox 10"/>
          <p:cNvSpPr txBox="1"/>
          <p:nvPr userDrawn="1"/>
        </p:nvSpPr>
        <p:spPr>
          <a:xfrm>
            <a:off x="6107368" y="1494423"/>
            <a:ext cx="539087" cy="707886"/>
          </a:xfrm>
          <a:prstGeom prst="rect">
            <a:avLst/>
          </a:prstGeom>
          <a:noFill/>
        </p:spPr>
        <p:txBody>
          <a:bodyPr wrap="square" rtlCol="0">
            <a:spAutoFit/>
          </a:bodyPr>
          <a:lstStyle/>
          <a:p>
            <a:r>
              <a:rPr lang="en-US" sz="4000" b="1" dirty="0">
                <a:solidFill>
                  <a:schemeClr val="bg1"/>
                </a:solidFill>
              </a:rPr>
              <a:t>|</a:t>
            </a:r>
          </a:p>
        </p:txBody>
      </p:sp>
    </p:spTree>
    <p:extLst>
      <p:ext uri="{BB962C8B-B14F-4D97-AF65-F5344CB8AC3E}">
        <p14:creationId xmlns:p14="http://schemas.microsoft.com/office/powerpoint/2010/main" val="4201139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Заголовок и текст ">
    <p:spTree>
      <p:nvGrpSpPr>
        <p:cNvPr id="1" name=""/>
        <p:cNvGrpSpPr/>
        <p:nvPr/>
      </p:nvGrpSpPr>
      <p:grpSpPr>
        <a:xfrm>
          <a:off x="0" y="0"/>
          <a:ext cx="0" cy="0"/>
          <a:chOff x="0" y="0"/>
          <a:chExt cx="0" cy="0"/>
        </a:xfrm>
      </p:grpSpPr>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 y="-61415"/>
            <a:ext cx="12191444" cy="6857999"/>
          </a:xfrm>
          <a:prstGeom prst="rect">
            <a:avLst/>
          </a:prstGeom>
        </p:spPr>
      </p:pic>
      <p:sp>
        <p:nvSpPr>
          <p:cNvPr id="32" name="Текст 11"/>
          <p:cNvSpPr>
            <a:spLocks noGrp="1"/>
          </p:cNvSpPr>
          <p:nvPr>
            <p:ph type="body" sz="quarter" idx="13"/>
          </p:nvPr>
        </p:nvSpPr>
        <p:spPr>
          <a:xfrm>
            <a:off x="566381" y="1610436"/>
            <a:ext cx="11034216" cy="4933677"/>
          </a:xfrm>
          <a:prstGeom prst="rect">
            <a:avLst/>
          </a:prstGeom>
        </p:spPr>
        <p:txBody>
          <a:bodyPr anchor="ctr"/>
          <a:lstStyle>
            <a:lvl1pPr marL="571500" indent="-571500" algn="l">
              <a:buFont typeface="Arial" panose="020B0604020202020204" pitchFamily="34" charset="0"/>
              <a:buChar char="•"/>
              <a:defRPr sz="3600"/>
            </a:lvl1pPr>
          </a:lstStyle>
          <a:p>
            <a:pPr lvl="0"/>
            <a:r>
              <a:rPr lang="ru-RU" dirty="0"/>
              <a:t>Образец текста</a:t>
            </a:r>
          </a:p>
        </p:txBody>
      </p:sp>
      <p:sp>
        <p:nvSpPr>
          <p:cNvPr id="33" name="Текст 13"/>
          <p:cNvSpPr>
            <a:spLocks noGrp="1"/>
          </p:cNvSpPr>
          <p:nvPr>
            <p:ph type="body" sz="quarter" idx="14"/>
          </p:nvPr>
        </p:nvSpPr>
        <p:spPr>
          <a:xfrm>
            <a:off x="27295" y="-68250"/>
            <a:ext cx="12164705" cy="1215623"/>
          </a:xfrm>
          <a:prstGeom prst="rect">
            <a:avLst/>
          </a:prstGeom>
        </p:spPr>
        <p:txBody>
          <a:bodyPr anchor="ctr"/>
          <a:lstStyle>
            <a:lvl1pPr marL="0" indent="0" algn="ctr">
              <a:buNone/>
              <a:defRPr sz="3600" b="1">
                <a:solidFill>
                  <a:schemeClr val="bg1"/>
                </a:solidFill>
              </a:defRPr>
            </a:lvl1pPr>
          </a:lstStyle>
          <a:p>
            <a:pPr lvl="0"/>
            <a:r>
              <a:rPr lang="ru-RU" dirty="0"/>
              <a:t>Образец текста</a:t>
            </a:r>
          </a:p>
        </p:txBody>
      </p:sp>
    </p:spTree>
    <p:extLst>
      <p:ext uri="{BB962C8B-B14F-4D97-AF65-F5344CB8AC3E}">
        <p14:creationId xmlns:p14="http://schemas.microsoft.com/office/powerpoint/2010/main" val="1379831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 Заголовок и текст ">
    <p:spTree>
      <p:nvGrpSpPr>
        <p:cNvPr id="1" name=""/>
        <p:cNvGrpSpPr/>
        <p:nvPr/>
      </p:nvGrpSpPr>
      <p:grpSpPr>
        <a:xfrm>
          <a:off x="0" y="0"/>
          <a:ext cx="0" cy="0"/>
          <a:chOff x="0" y="0"/>
          <a:chExt cx="0" cy="0"/>
        </a:xfrm>
      </p:grpSpPr>
      <p:pic>
        <p:nvPicPr>
          <p:cNvPr id="28" name="Рисунок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 y="-61415"/>
            <a:ext cx="12191444" cy="6857999"/>
          </a:xfrm>
          <a:prstGeom prst="rect">
            <a:avLst/>
          </a:prstGeom>
        </p:spPr>
      </p:pic>
      <p:sp>
        <p:nvSpPr>
          <p:cNvPr id="29" name="Текст 11"/>
          <p:cNvSpPr>
            <a:spLocks noGrp="1"/>
          </p:cNvSpPr>
          <p:nvPr>
            <p:ph type="body" sz="quarter" idx="13"/>
          </p:nvPr>
        </p:nvSpPr>
        <p:spPr>
          <a:xfrm>
            <a:off x="566381" y="1610436"/>
            <a:ext cx="11034216" cy="4933677"/>
          </a:xfrm>
          <a:prstGeom prst="rect">
            <a:avLst/>
          </a:prstGeom>
        </p:spPr>
        <p:txBody>
          <a:bodyPr anchor="ctr"/>
          <a:lstStyle>
            <a:lvl1pPr marL="0" indent="0" algn="ctr">
              <a:buFont typeface="Arial" panose="020B0604020202020204" pitchFamily="34" charset="0"/>
              <a:buNone/>
              <a:defRPr sz="3600"/>
            </a:lvl1pPr>
          </a:lstStyle>
          <a:p>
            <a:pPr lvl="0"/>
            <a:r>
              <a:rPr lang="ru-RU" dirty="0"/>
              <a:t>Образец текста</a:t>
            </a:r>
          </a:p>
        </p:txBody>
      </p:sp>
      <p:sp>
        <p:nvSpPr>
          <p:cNvPr id="30" name="Текст 13"/>
          <p:cNvSpPr>
            <a:spLocks noGrp="1"/>
          </p:cNvSpPr>
          <p:nvPr>
            <p:ph type="body" sz="quarter" idx="14"/>
          </p:nvPr>
        </p:nvSpPr>
        <p:spPr>
          <a:xfrm>
            <a:off x="27295" y="-68250"/>
            <a:ext cx="12164705" cy="1215623"/>
          </a:xfrm>
          <a:prstGeom prst="rect">
            <a:avLst/>
          </a:prstGeom>
        </p:spPr>
        <p:txBody>
          <a:bodyPr anchor="ctr"/>
          <a:lstStyle>
            <a:lvl1pPr marL="0" indent="0" algn="ctr">
              <a:buNone/>
              <a:defRPr sz="3600" b="1">
                <a:solidFill>
                  <a:schemeClr val="bg1"/>
                </a:solidFill>
              </a:defRPr>
            </a:lvl1pPr>
          </a:lstStyle>
          <a:p>
            <a:pPr lvl="0"/>
            <a:r>
              <a:rPr lang="ru-RU" dirty="0"/>
              <a:t>Образец текста</a:t>
            </a:r>
          </a:p>
        </p:txBody>
      </p:sp>
    </p:spTree>
    <p:extLst>
      <p:ext uri="{BB962C8B-B14F-4D97-AF65-F5344CB8AC3E}">
        <p14:creationId xmlns:p14="http://schemas.microsoft.com/office/powerpoint/2010/main" val="2377736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Фото, заголовок и описание 1">
    <p:spTree>
      <p:nvGrpSpPr>
        <p:cNvPr id="1" name=""/>
        <p:cNvGrpSpPr/>
        <p:nvPr/>
      </p:nvGrpSpPr>
      <p:grpSpPr>
        <a:xfrm>
          <a:off x="0" y="0"/>
          <a:ext cx="0" cy="0"/>
          <a:chOff x="0" y="0"/>
          <a:chExt cx="0" cy="0"/>
        </a:xfrm>
      </p:grpSpPr>
      <p:pic>
        <p:nvPicPr>
          <p:cNvPr id="24" name="Рисунок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 y="-61415"/>
            <a:ext cx="12191444" cy="6857999"/>
          </a:xfrm>
          <a:prstGeom prst="rect">
            <a:avLst/>
          </a:prstGeom>
        </p:spPr>
      </p:pic>
      <p:sp>
        <p:nvSpPr>
          <p:cNvPr id="25" name="Текст 11"/>
          <p:cNvSpPr>
            <a:spLocks noGrp="1"/>
          </p:cNvSpPr>
          <p:nvPr>
            <p:ph type="body" sz="quarter" idx="13"/>
          </p:nvPr>
        </p:nvSpPr>
        <p:spPr>
          <a:xfrm>
            <a:off x="293422" y="1610436"/>
            <a:ext cx="4769894" cy="4933677"/>
          </a:xfrm>
          <a:prstGeom prst="rect">
            <a:avLst/>
          </a:prstGeom>
        </p:spPr>
        <p:txBody>
          <a:bodyPr anchor="ctr"/>
          <a:lstStyle>
            <a:lvl1pPr marL="0" indent="0" algn="ctr">
              <a:buFont typeface="Arial" panose="020B0604020202020204" pitchFamily="34" charset="0"/>
              <a:buNone/>
              <a:defRPr sz="3600"/>
            </a:lvl1pPr>
          </a:lstStyle>
          <a:p>
            <a:pPr lvl="0"/>
            <a:r>
              <a:rPr lang="ru-RU" dirty="0"/>
              <a:t>Образец текста</a:t>
            </a:r>
          </a:p>
        </p:txBody>
      </p:sp>
      <p:sp>
        <p:nvSpPr>
          <p:cNvPr id="26" name="Текст 13"/>
          <p:cNvSpPr>
            <a:spLocks noGrp="1"/>
          </p:cNvSpPr>
          <p:nvPr>
            <p:ph type="body" sz="quarter" idx="14"/>
          </p:nvPr>
        </p:nvSpPr>
        <p:spPr>
          <a:xfrm>
            <a:off x="27295" y="-68250"/>
            <a:ext cx="12164705" cy="1215623"/>
          </a:xfrm>
          <a:prstGeom prst="rect">
            <a:avLst/>
          </a:prstGeom>
        </p:spPr>
        <p:txBody>
          <a:bodyPr anchor="ctr"/>
          <a:lstStyle>
            <a:lvl1pPr marL="0" indent="0" algn="ctr">
              <a:buNone/>
              <a:defRPr sz="3600" b="1">
                <a:solidFill>
                  <a:schemeClr val="bg1"/>
                </a:solidFill>
              </a:defRPr>
            </a:lvl1pPr>
          </a:lstStyle>
          <a:p>
            <a:pPr lvl="0"/>
            <a:r>
              <a:rPr lang="ru-RU" dirty="0"/>
              <a:t>Образец текста</a:t>
            </a:r>
          </a:p>
        </p:txBody>
      </p:sp>
      <p:sp>
        <p:nvSpPr>
          <p:cNvPr id="27" name="Рисунок 2"/>
          <p:cNvSpPr>
            <a:spLocks noGrp="1"/>
          </p:cNvSpPr>
          <p:nvPr>
            <p:ph type="pic" sz="quarter" idx="15"/>
          </p:nvPr>
        </p:nvSpPr>
        <p:spPr>
          <a:xfrm>
            <a:off x="5356183" y="1609725"/>
            <a:ext cx="6537367" cy="4933950"/>
          </a:xfrm>
          <a:prstGeom prst="rect">
            <a:avLst/>
          </a:prstGeom>
        </p:spPr>
        <p:txBody>
          <a:bodyPr/>
          <a:lstStyle/>
          <a:p>
            <a:endParaRPr lang="en-US"/>
          </a:p>
        </p:txBody>
      </p:sp>
    </p:spTree>
    <p:extLst>
      <p:ext uri="{BB962C8B-B14F-4D97-AF65-F5344CB8AC3E}">
        <p14:creationId xmlns:p14="http://schemas.microsoft.com/office/powerpoint/2010/main" val="205015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Фото, заголовок и описание 2">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 y="-13647"/>
            <a:ext cx="12191442" cy="6857999"/>
          </a:xfrm>
          <a:prstGeom prst="rect">
            <a:avLst/>
          </a:prstGeom>
        </p:spPr>
      </p:pic>
      <p:sp>
        <p:nvSpPr>
          <p:cNvPr id="21" name="Текст 11"/>
          <p:cNvSpPr>
            <a:spLocks noGrp="1"/>
          </p:cNvSpPr>
          <p:nvPr>
            <p:ph type="body" sz="quarter" idx="13"/>
          </p:nvPr>
        </p:nvSpPr>
        <p:spPr>
          <a:xfrm>
            <a:off x="293422" y="1610436"/>
            <a:ext cx="4769894" cy="4933677"/>
          </a:xfrm>
          <a:prstGeom prst="rect">
            <a:avLst/>
          </a:prstGeom>
        </p:spPr>
        <p:txBody>
          <a:bodyPr anchor="ctr"/>
          <a:lstStyle>
            <a:lvl1pPr marL="0" indent="0" algn="ctr">
              <a:buFont typeface="Arial" panose="020B0604020202020204" pitchFamily="34" charset="0"/>
              <a:buNone/>
              <a:defRPr sz="3600">
                <a:solidFill>
                  <a:schemeClr val="bg1"/>
                </a:solidFill>
              </a:defRPr>
            </a:lvl1pPr>
          </a:lstStyle>
          <a:p>
            <a:pPr lvl="0"/>
            <a:r>
              <a:rPr lang="ru-RU" dirty="0"/>
              <a:t>Образец текста</a:t>
            </a:r>
          </a:p>
        </p:txBody>
      </p:sp>
      <p:sp>
        <p:nvSpPr>
          <p:cNvPr id="22" name="Рисунок 2"/>
          <p:cNvSpPr>
            <a:spLocks noGrp="1"/>
          </p:cNvSpPr>
          <p:nvPr>
            <p:ph type="pic" sz="quarter" idx="15"/>
          </p:nvPr>
        </p:nvSpPr>
        <p:spPr>
          <a:xfrm>
            <a:off x="5356183" y="1609725"/>
            <a:ext cx="6537367" cy="4933950"/>
          </a:xfrm>
          <a:prstGeom prst="rect">
            <a:avLst/>
          </a:prstGeom>
        </p:spPr>
        <p:txBody>
          <a:bodyPr/>
          <a:lstStyle/>
          <a:p>
            <a:endParaRPr lang="en-US"/>
          </a:p>
        </p:txBody>
      </p:sp>
      <p:sp>
        <p:nvSpPr>
          <p:cNvPr id="23" name="Текст 13"/>
          <p:cNvSpPr>
            <a:spLocks noGrp="1"/>
          </p:cNvSpPr>
          <p:nvPr>
            <p:ph type="body" sz="quarter" idx="14"/>
          </p:nvPr>
        </p:nvSpPr>
        <p:spPr>
          <a:xfrm>
            <a:off x="27295" y="-68250"/>
            <a:ext cx="12164705" cy="1215623"/>
          </a:xfrm>
          <a:prstGeom prst="rect">
            <a:avLst/>
          </a:prstGeom>
        </p:spPr>
        <p:txBody>
          <a:bodyPr anchor="ctr"/>
          <a:lstStyle>
            <a:lvl1pPr marL="0" indent="0" algn="ctr">
              <a:buNone/>
              <a:defRPr sz="3600" b="1">
                <a:solidFill>
                  <a:schemeClr val="bg1">
                    <a:lumMod val="50000"/>
                  </a:schemeClr>
                </a:solidFill>
              </a:defRPr>
            </a:lvl1pPr>
          </a:lstStyle>
          <a:p>
            <a:pPr lvl="0"/>
            <a:r>
              <a:rPr lang="ru-RU" dirty="0"/>
              <a:t>Образец текста</a:t>
            </a:r>
          </a:p>
        </p:txBody>
      </p:sp>
    </p:spTree>
    <p:extLst>
      <p:ext uri="{BB962C8B-B14F-4D97-AF65-F5344CB8AC3E}">
        <p14:creationId xmlns:p14="http://schemas.microsoft.com/office/powerpoint/2010/main" val="2100878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Фото и заголовок">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 y="-6823"/>
            <a:ext cx="12191442" cy="6857999"/>
          </a:xfrm>
          <a:prstGeom prst="rect">
            <a:avLst/>
          </a:prstGeom>
        </p:spPr>
      </p:pic>
      <p:sp>
        <p:nvSpPr>
          <p:cNvPr id="18" name="Текст 13"/>
          <p:cNvSpPr>
            <a:spLocks noGrp="1"/>
          </p:cNvSpPr>
          <p:nvPr>
            <p:ph type="body" sz="quarter" idx="14"/>
          </p:nvPr>
        </p:nvSpPr>
        <p:spPr>
          <a:xfrm>
            <a:off x="27295" y="-68250"/>
            <a:ext cx="12164705" cy="1215623"/>
          </a:xfrm>
          <a:prstGeom prst="rect">
            <a:avLst/>
          </a:prstGeom>
        </p:spPr>
        <p:txBody>
          <a:bodyPr anchor="ctr"/>
          <a:lstStyle>
            <a:lvl1pPr marL="0" indent="0" algn="ctr">
              <a:buNone/>
              <a:defRPr sz="3600" b="1">
                <a:solidFill>
                  <a:schemeClr val="bg1">
                    <a:lumMod val="50000"/>
                  </a:schemeClr>
                </a:solidFill>
              </a:defRPr>
            </a:lvl1pPr>
          </a:lstStyle>
          <a:p>
            <a:pPr lvl="0"/>
            <a:r>
              <a:rPr lang="ru-RU" dirty="0"/>
              <a:t>Образец текста</a:t>
            </a:r>
          </a:p>
        </p:txBody>
      </p:sp>
      <p:sp>
        <p:nvSpPr>
          <p:cNvPr id="19" name="Рисунок 2"/>
          <p:cNvSpPr>
            <a:spLocks noGrp="1"/>
          </p:cNvSpPr>
          <p:nvPr>
            <p:ph type="pic" sz="quarter" idx="15"/>
          </p:nvPr>
        </p:nvSpPr>
        <p:spPr>
          <a:xfrm>
            <a:off x="1064525" y="1890215"/>
            <a:ext cx="10147112" cy="4653460"/>
          </a:xfrm>
          <a:prstGeom prst="rect">
            <a:avLst/>
          </a:prstGeom>
        </p:spPr>
        <p:txBody>
          <a:bodyPr/>
          <a:lstStyle/>
          <a:p>
            <a:endParaRPr lang="en-US" dirty="0"/>
          </a:p>
        </p:txBody>
      </p:sp>
    </p:spTree>
    <p:extLst>
      <p:ext uri="{BB962C8B-B14F-4D97-AF65-F5344CB8AC3E}">
        <p14:creationId xmlns:p14="http://schemas.microsoft.com/office/powerpoint/2010/main" val="2597971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Фото 1">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 y="1"/>
            <a:ext cx="12191442" cy="6857998"/>
          </a:xfrm>
          <a:prstGeom prst="rect">
            <a:avLst/>
          </a:prstGeom>
        </p:spPr>
      </p:pic>
      <p:sp>
        <p:nvSpPr>
          <p:cNvPr id="15" name="Текст 11"/>
          <p:cNvSpPr>
            <a:spLocks noGrp="1"/>
          </p:cNvSpPr>
          <p:nvPr>
            <p:ph type="body" sz="quarter" idx="13" hasCustomPrompt="1"/>
          </p:nvPr>
        </p:nvSpPr>
        <p:spPr>
          <a:xfrm>
            <a:off x="102358" y="4531056"/>
            <a:ext cx="2627194" cy="2163170"/>
          </a:xfrm>
          <a:prstGeom prst="rect">
            <a:avLst/>
          </a:prstGeom>
        </p:spPr>
        <p:txBody>
          <a:bodyPr anchor="b"/>
          <a:lstStyle>
            <a:lvl1pPr marL="0" indent="0" algn="ctr">
              <a:buFont typeface="Arial" panose="020B0604020202020204" pitchFamily="34" charset="0"/>
              <a:buNone/>
              <a:defRPr sz="3600" baseline="0">
                <a:solidFill>
                  <a:schemeClr val="bg1"/>
                </a:solidFill>
              </a:defRPr>
            </a:lvl1pPr>
          </a:lstStyle>
          <a:p>
            <a:pPr lvl="0"/>
            <a:r>
              <a:rPr lang="ru-RU" dirty="0"/>
              <a:t>Источник фото</a:t>
            </a:r>
          </a:p>
        </p:txBody>
      </p:sp>
      <p:sp>
        <p:nvSpPr>
          <p:cNvPr id="16" name="Рисунок 2"/>
          <p:cNvSpPr>
            <a:spLocks noGrp="1"/>
          </p:cNvSpPr>
          <p:nvPr>
            <p:ph type="pic" sz="quarter" idx="15"/>
          </p:nvPr>
        </p:nvSpPr>
        <p:spPr>
          <a:xfrm>
            <a:off x="3596186" y="409433"/>
            <a:ext cx="8134066" cy="6134242"/>
          </a:xfrm>
          <a:prstGeom prst="rect">
            <a:avLst/>
          </a:prstGeom>
        </p:spPr>
        <p:txBody>
          <a:bodyPr/>
          <a:lstStyle/>
          <a:p>
            <a:endParaRPr lang="en-US"/>
          </a:p>
        </p:txBody>
      </p:sp>
    </p:spTree>
    <p:extLst>
      <p:ext uri="{BB962C8B-B14F-4D97-AF65-F5344CB8AC3E}">
        <p14:creationId xmlns:p14="http://schemas.microsoft.com/office/powerpoint/2010/main" val="3697455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Фото 2">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 y="1"/>
            <a:ext cx="12191441" cy="6857998"/>
          </a:xfrm>
          <a:prstGeom prst="rect">
            <a:avLst/>
          </a:prstGeom>
        </p:spPr>
      </p:pic>
      <p:sp>
        <p:nvSpPr>
          <p:cNvPr id="6" name="Текст 11"/>
          <p:cNvSpPr>
            <a:spLocks noGrp="1"/>
          </p:cNvSpPr>
          <p:nvPr>
            <p:ph type="body" sz="quarter" idx="13" hasCustomPrompt="1"/>
          </p:nvPr>
        </p:nvSpPr>
        <p:spPr>
          <a:xfrm>
            <a:off x="9471571" y="4531056"/>
            <a:ext cx="2627194" cy="2163170"/>
          </a:xfrm>
          <a:prstGeom prst="rect">
            <a:avLst/>
          </a:prstGeom>
        </p:spPr>
        <p:txBody>
          <a:bodyPr anchor="b"/>
          <a:lstStyle>
            <a:lvl1pPr marL="0" indent="0" algn="ctr">
              <a:buFont typeface="Arial" panose="020B0604020202020204" pitchFamily="34" charset="0"/>
              <a:buNone/>
              <a:defRPr sz="3600" baseline="0">
                <a:solidFill>
                  <a:schemeClr val="bg1"/>
                </a:solidFill>
              </a:defRPr>
            </a:lvl1pPr>
          </a:lstStyle>
          <a:p>
            <a:pPr lvl="0"/>
            <a:r>
              <a:rPr lang="ru-RU" dirty="0"/>
              <a:t>Источник фото</a:t>
            </a:r>
          </a:p>
        </p:txBody>
      </p:sp>
      <p:sp>
        <p:nvSpPr>
          <p:cNvPr id="7" name="Рисунок 2"/>
          <p:cNvSpPr>
            <a:spLocks noGrp="1"/>
          </p:cNvSpPr>
          <p:nvPr>
            <p:ph type="pic" sz="quarter" idx="15"/>
          </p:nvPr>
        </p:nvSpPr>
        <p:spPr>
          <a:xfrm>
            <a:off x="620967" y="409433"/>
            <a:ext cx="8134066" cy="6134242"/>
          </a:xfrm>
          <a:prstGeom prst="rect">
            <a:avLst/>
          </a:prstGeom>
        </p:spPr>
        <p:txBody>
          <a:bodyPr/>
          <a:lstStyle/>
          <a:p>
            <a:endParaRPr lang="en-US" dirty="0"/>
          </a:p>
        </p:txBody>
      </p:sp>
    </p:spTree>
    <p:extLst>
      <p:ext uri="{BB962C8B-B14F-4D97-AF65-F5344CB8AC3E}">
        <p14:creationId xmlns:p14="http://schemas.microsoft.com/office/powerpoint/2010/main" val="2992903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239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37BB16A-9E73-4E7C-98C6-AE406F942A3F}" type="datetimeFigureOut">
              <a:rPr lang="en-US" smtClean="0"/>
              <a:t>11/3/19</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68D4D323-EDBE-4E16-9041-596C7FE9BF16}" type="slidenum">
              <a:rPr lang="en-US" smtClean="0"/>
              <a:t>‹#›</a:t>
            </a:fld>
            <a:endParaRPr lang="en-US"/>
          </a:p>
        </p:txBody>
      </p:sp>
    </p:spTree>
    <p:extLst>
      <p:ext uri="{BB962C8B-B14F-4D97-AF65-F5344CB8AC3E}">
        <p14:creationId xmlns:p14="http://schemas.microsoft.com/office/powerpoint/2010/main" val="109007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Библейский текст справа">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444" cy="6858000"/>
          </a:xfrm>
          <a:prstGeom prst="rect">
            <a:avLst/>
          </a:prstGeom>
        </p:spPr>
      </p:pic>
      <p:sp>
        <p:nvSpPr>
          <p:cNvPr id="16" name="Текст 13"/>
          <p:cNvSpPr>
            <a:spLocks noGrp="1"/>
          </p:cNvSpPr>
          <p:nvPr>
            <p:ph type="body" sz="quarter" idx="14" hasCustomPrompt="1"/>
          </p:nvPr>
        </p:nvSpPr>
        <p:spPr>
          <a:xfrm>
            <a:off x="3897549" y="4453"/>
            <a:ext cx="3089039" cy="681260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
        <p:nvSpPr>
          <p:cNvPr id="17" name="Текст 11"/>
          <p:cNvSpPr>
            <a:spLocks noGrp="1"/>
          </p:cNvSpPr>
          <p:nvPr>
            <p:ph type="body" sz="quarter" idx="13" hasCustomPrompt="1"/>
          </p:nvPr>
        </p:nvSpPr>
        <p:spPr>
          <a:xfrm>
            <a:off x="7773480" y="0"/>
            <a:ext cx="4070350" cy="6858000"/>
          </a:xfrm>
          <a:prstGeom prst="rect">
            <a:avLst/>
          </a:prstGeom>
        </p:spPr>
        <p:txBody>
          <a:bodyPr anchor="ctr"/>
          <a:lstStyle>
            <a:lvl1pPr marL="0" indent="0" algn="l">
              <a:buNone/>
              <a:defRPr sz="3600"/>
            </a:lvl1pPr>
          </a:lstStyle>
          <a:p>
            <a:pPr lvl="0"/>
            <a:r>
              <a:rPr lang="ru-RU" dirty="0"/>
              <a:t>Библейский текст</a:t>
            </a:r>
          </a:p>
        </p:txBody>
      </p:sp>
    </p:spTree>
    <p:extLst>
      <p:ext uri="{BB962C8B-B14F-4D97-AF65-F5344CB8AC3E}">
        <p14:creationId xmlns:p14="http://schemas.microsoft.com/office/powerpoint/2010/main" val="336713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Библейский текст слева">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444" cy="6857999"/>
          </a:xfrm>
          <a:prstGeom prst="rect">
            <a:avLst/>
          </a:prstGeom>
        </p:spPr>
      </p:pic>
      <p:sp>
        <p:nvSpPr>
          <p:cNvPr id="6" name="Текст 11"/>
          <p:cNvSpPr>
            <a:spLocks noGrp="1"/>
          </p:cNvSpPr>
          <p:nvPr>
            <p:ph type="body" sz="quarter" idx="13" hasCustomPrompt="1"/>
          </p:nvPr>
        </p:nvSpPr>
        <p:spPr>
          <a:xfrm>
            <a:off x="403667" y="0"/>
            <a:ext cx="4070350" cy="6858000"/>
          </a:xfrm>
          <a:prstGeom prst="rect">
            <a:avLst/>
          </a:prstGeom>
        </p:spPr>
        <p:txBody>
          <a:bodyPr anchor="ctr"/>
          <a:lstStyle>
            <a:lvl1pPr marL="0" indent="0" algn="l">
              <a:buNone/>
              <a:defRPr sz="3600"/>
            </a:lvl1pPr>
          </a:lstStyle>
          <a:p>
            <a:pPr lvl="0"/>
            <a:r>
              <a:rPr lang="ru-RU" dirty="0"/>
              <a:t>Библейский текст</a:t>
            </a:r>
          </a:p>
        </p:txBody>
      </p:sp>
      <p:sp>
        <p:nvSpPr>
          <p:cNvPr id="7" name="Текст 13"/>
          <p:cNvSpPr>
            <a:spLocks noGrp="1"/>
          </p:cNvSpPr>
          <p:nvPr>
            <p:ph type="body" sz="quarter" idx="14" hasCustomPrompt="1"/>
          </p:nvPr>
        </p:nvSpPr>
        <p:spPr>
          <a:xfrm>
            <a:off x="5275978" y="4452"/>
            <a:ext cx="3089039" cy="681260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76431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Библейский текст слева">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442" cy="6857999"/>
          </a:xfrm>
          <a:prstGeom prst="rect">
            <a:avLst/>
          </a:prstGeom>
        </p:spPr>
      </p:pic>
      <p:sp>
        <p:nvSpPr>
          <p:cNvPr id="6" name="Текст 11"/>
          <p:cNvSpPr>
            <a:spLocks noGrp="1"/>
          </p:cNvSpPr>
          <p:nvPr>
            <p:ph type="body" sz="quarter" idx="13" hasCustomPrompt="1"/>
          </p:nvPr>
        </p:nvSpPr>
        <p:spPr>
          <a:xfrm>
            <a:off x="403667" y="0"/>
            <a:ext cx="4070350" cy="6858000"/>
          </a:xfrm>
          <a:prstGeom prst="rect">
            <a:avLst/>
          </a:prstGeom>
        </p:spPr>
        <p:txBody>
          <a:bodyPr anchor="ctr"/>
          <a:lstStyle>
            <a:lvl1pPr marL="0" indent="0" algn="l">
              <a:buNone/>
              <a:defRPr sz="3600"/>
            </a:lvl1pPr>
          </a:lstStyle>
          <a:p>
            <a:pPr lvl="0"/>
            <a:r>
              <a:rPr lang="ru-RU" dirty="0"/>
              <a:t>Библейский текст</a:t>
            </a:r>
          </a:p>
        </p:txBody>
      </p:sp>
      <p:sp>
        <p:nvSpPr>
          <p:cNvPr id="7" name="Текст 13"/>
          <p:cNvSpPr>
            <a:spLocks noGrp="1"/>
          </p:cNvSpPr>
          <p:nvPr>
            <p:ph type="body" sz="quarter" idx="14" hasCustomPrompt="1"/>
          </p:nvPr>
        </p:nvSpPr>
        <p:spPr>
          <a:xfrm>
            <a:off x="5275978" y="4452"/>
            <a:ext cx="3089039" cy="681260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207368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Библейский текст слева">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442" cy="6857998"/>
          </a:xfrm>
          <a:prstGeom prst="rect">
            <a:avLst/>
          </a:prstGeom>
        </p:spPr>
      </p:pic>
      <p:sp>
        <p:nvSpPr>
          <p:cNvPr id="6" name="Текст 11"/>
          <p:cNvSpPr>
            <a:spLocks noGrp="1"/>
          </p:cNvSpPr>
          <p:nvPr>
            <p:ph type="body" sz="quarter" idx="13" hasCustomPrompt="1"/>
          </p:nvPr>
        </p:nvSpPr>
        <p:spPr>
          <a:xfrm>
            <a:off x="403667" y="0"/>
            <a:ext cx="4070350" cy="6858000"/>
          </a:xfrm>
          <a:prstGeom prst="rect">
            <a:avLst/>
          </a:prstGeom>
        </p:spPr>
        <p:txBody>
          <a:bodyPr anchor="ctr"/>
          <a:lstStyle>
            <a:lvl1pPr marL="0" indent="0" algn="l">
              <a:buNone/>
              <a:defRPr sz="3600"/>
            </a:lvl1pPr>
          </a:lstStyle>
          <a:p>
            <a:pPr lvl="0"/>
            <a:r>
              <a:rPr lang="ru-RU" dirty="0"/>
              <a:t>Библейский текст</a:t>
            </a:r>
          </a:p>
        </p:txBody>
      </p:sp>
      <p:sp>
        <p:nvSpPr>
          <p:cNvPr id="7" name="Текст 13"/>
          <p:cNvSpPr>
            <a:spLocks noGrp="1"/>
          </p:cNvSpPr>
          <p:nvPr>
            <p:ph type="body" sz="quarter" idx="14" hasCustomPrompt="1"/>
          </p:nvPr>
        </p:nvSpPr>
        <p:spPr>
          <a:xfrm>
            <a:off x="5275978" y="4452"/>
            <a:ext cx="3089039" cy="681260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2513545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Библейский текст">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439" cy="6857997"/>
          </a:xfrm>
          <a:prstGeom prst="rect">
            <a:avLst/>
          </a:prstGeom>
        </p:spPr>
      </p:pic>
      <p:sp>
        <p:nvSpPr>
          <p:cNvPr id="8" name="Текст 11"/>
          <p:cNvSpPr>
            <a:spLocks noGrp="1"/>
          </p:cNvSpPr>
          <p:nvPr>
            <p:ph type="body" sz="quarter" idx="13" hasCustomPrompt="1"/>
          </p:nvPr>
        </p:nvSpPr>
        <p:spPr>
          <a:xfrm>
            <a:off x="566381" y="365124"/>
            <a:ext cx="11034216" cy="3647317"/>
          </a:xfrm>
          <a:prstGeom prst="rect">
            <a:avLst/>
          </a:prstGeom>
        </p:spPr>
        <p:txBody>
          <a:bodyPr anchor="ctr"/>
          <a:lstStyle>
            <a:lvl1pPr marL="0" indent="0" algn="ctr">
              <a:buNone/>
              <a:defRPr sz="3600"/>
            </a:lvl1pPr>
          </a:lstStyle>
          <a:p>
            <a:pPr lvl="0"/>
            <a:r>
              <a:rPr lang="ru-RU" dirty="0"/>
              <a:t>Библейский текст</a:t>
            </a:r>
          </a:p>
        </p:txBody>
      </p:sp>
      <p:sp>
        <p:nvSpPr>
          <p:cNvPr id="9" name="Текст 13"/>
          <p:cNvSpPr>
            <a:spLocks noGrp="1"/>
          </p:cNvSpPr>
          <p:nvPr>
            <p:ph type="body" sz="quarter" idx="14" hasCustomPrompt="1"/>
          </p:nvPr>
        </p:nvSpPr>
        <p:spPr>
          <a:xfrm>
            <a:off x="27295" y="4326340"/>
            <a:ext cx="12164705" cy="121562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304601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Библейский текст">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439" cy="6857996"/>
          </a:xfrm>
          <a:prstGeom prst="rect">
            <a:avLst/>
          </a:prstGeom>
        </p:spPr>
      </p:pic>
      <p:sp>
        <p:nvSpPr>
          <p:cNvPr id="8" name="Текст 11"/>
          <p:cNvSpPr>
            <a:spLocks noGrp="1"/>
          </p:cNvSpPr>
          <p:nvPr>
            <p:ph type="body" sz="quarter" idx="13" hasCustomPrompt="1"/>
          </p:nvPr>
        </p:nvSpPr>
        <p:spPr>
          <a:xfrm>
            <a:off x="566381" y="365124"/>
            <a:ext cx="11034216" cy="3647317"/>
          </a:xfrm>
          <a:prstGeom prst="rect">
            <a:avLst/>
          </a:prstGeom>
        </p:spPr>
        <p:txBody>
          <a:bodyPr anchor="ctr"/>
          <a:lstStyle>
            <a:lvl1pPr marL="0" indent="0" algn="ctr">
              <a:buNone/>
              <a:defRPr sz="3600"/>
            </a:lvl1pPr>
          </a:lstStyle>
          <a:p>
            <a:pPr lvl="0"/>
            <a:r>
              <a:rPr lang="ru-RU" dirty="0"/>
              <a:t>Библейский текст</a:t>
            </a:r>
          </a:p>
        </p:txBody>
      </p:sp>
      <p:sp>
        <p:nvSpPr>
          <p:cNvPr id="9" name="Текст 13"/>
          <p:cNvSpPr>
            <a:spLocks noGrp="1"/>
          </p:cNvSpPr>
          <p:nvPr>
            <p:ph type="body" sz="quarter" idx="14" hasCustomPrompt="1"/>
          </p:nvPr>
        </p:nvSpPr>
        <p:spPr>
          <a:xfrm>
            <a:off x="27295" y="4326340"/>
            <a:ext cx="12164705" cy="121562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100228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Библейский текст">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439" cy="6857996"/>
          </a:xfrm>
          <a:prstGeom prst="rect">
            <a:avLst/>
          </a:prstGeom>
        </p:spPr>
      </p:pic>
      <p:sp>
        <p:nvSpPr>
          <p:cNvPr id="8" name="Текст 11"/>
          <p:cNvSpPr>
            <a:spLocks noGrp="1"/>
          </p:cNvSpPr>
          <p:nvPr>
            <p:ph type="body" sz="quarter" idx="13" hasCustomPrompt="1"/>
          </p:nvPr>
        </p:nvSpPr>
        <p:spPr>
          <a:xfrm>
            <a:off x="566381" y="365124"/>
            <a:ext cx="11034216" cy="3647317"/>
          </a:xfrm>
          <a:prstGeom prst="rect">
            <a:avLst/>
          </a:prstGeom>
        </p:spPr>
        <p:txBody>
          <a:bodyPr anchor="ctr"/>
          <a:lstStyle>
            <a:lvl1pPr marL="0" indent="0" algn="ctr">
              <a:buNone/>
              <a:defRPr sz="3600"/>
            </a:lvl1pPr>
          </a:lstStyle>
          <a:p>
            <a:pPr lvl="0"/>
            <a:r>
              <a:rPr lang="ru-RU" dirty="0"/>
              <a:t>Библейский текст</a:t>
            </a:r>
          </a:p>
        </p:txBody>
      </p:sp>
      <p:sp>
        <p:nvSpPr>
          <p:cNvPr id="9" name="Текст 13"/>
          <p:cNvSpPr>
            <a:spLocks noGrp="1"/>
          </p:cNvSpPr>
          <p:nvPr>
            <p:ph type="body" sz="quarter" idx="14" hasCustomPrompt="1"/>
          </p:nvPr>
        </p:nvSpPr>
        <p:spPr>
          <a:xfrm>
            <a:off x="27295" y="4326340"/>
            <a:ext cx="12164705" cy="1215623"/>
          </a:xfrm>
          <a:prstGeom prst="rect">
            <a:avLst/>
          </a:prstGeom>
        </p:spPr>
        <p:txBody>
          <a:bodyPr anchor="ctr"/>
          <a:lstStyle>
            <a:lvl1pPr marL="0" indent="0" algn="ctr">
              <a:buNone/>
              <a:defRPr sz="3600" b="1">
                <a:solidFill>
                  <a:schemeClr val="bg1"/>
                </a:solidFill>
              </a:defRPr>
            </a:lvl1pPr>
          </a:lstStyle>
          <a:p>
            <a:pPr lvl="0"/>
            <a:r>
              <a:rPr lang="ru-RU" dirty="0"/>
              <a:t>Библейская ссылка</a:t>
            </a:r>
          </a:p>
        </p:txBody>
      </p:sp>
    </p:spTree>
    <p:extLst>
      <p:ext uri="{BB962C8B-B14F-4D97-AF65-F5344CB8AC3E}">
        <p14:creationId xmlns:p14="http://schemas.microsoft.com/office/powerpoint/2010/main" val="469314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Выдержка любого автора">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 y="-61415"/>
            <a:ext cx="12191445" cy="6858000"/>
          </a:xfrm>
          <a:prstGeom prst="rect">
            <a:avLst/>
          </a:prstGeom>
        </p:spPr>
      </p:pic>
      <p:sp>
        <p:nvSpPr>
          <p:cNvPr id="8" name="Текст 11"/>
          <p:cNvSpPr>
            <a:spLocks noGrp="1"/>
          </p:cNvSpPr>
          <p:nvPr>
            <p:ph type="body" sz="quarter" idx="13"/>
          </p:nvPr>
        </p:nvSpPr>
        <p:spPr>
          <a:xfrm>
            <a:off x="566381" y="2896796"/>
            <a:ext cx="11034216" cy="3647317"/>
          </a:xfrm>
          <a:prstGeom prst="rect">
            <a:avLst/>
          </a:prstGeom>
        </p:spPr>
        <p:txBody>
          <a:bodyPr anchor="ctr"/>
          <a:lstStyle>
            <a:lvl1pPr marL="0" indent="0" algn="ctr">
              <a:buNone/>
              <a:defRPr sz="3600"/>
            </a:lvl1pPr>
          </a:lstStyle>
          <a:p>
            <a:pPr lvl="0"/>
            <a:r>
              <a:rPr lang="ru-RU" dirty="0"/>
              <a:t>Образец текста</a:t>
            </a:r>
          </a:p>
        </p:txBody>
      </p:sp>
      <p:sp>
        <p:nvSpPr>
          <p:cNvPr id="13" name="Текст 13"/>
          <p:cNvSpPr>
            <a:spLocks noGrp="1"/>
          </p:cNvSpPr>
          <p:nvPr>
            <p:ph type="body" sz="quarter" idx="14" hasCustomPrompt="1"/>
          </p:nvPr>
        </p:nvSpPr>
        <p:spPr>
          <a:xfrm>
            <a:off x="27295" y="1262407"/>
            <a:ext cx="6155141" cy="1215623"/>
          </a:xfrm>
          <a:prstGeom prst="rect">
            <a:avLst/>
          </a:prstGeom>
        </p:spPr>
        <p:txBody>
          <a:bodyPr anchor="ctr"/>
          <a:lstStyle>
            <a:lvl1pPr marL="0" indent="0" algn="r">
              <a:buNone/>
              <a:defRPr sz="3600" b="1" baseline="0">
                <a:solidFill>
                  <a:schemeClr val="bg1"/>
                </a:solidFill>
              </a:defRPr>
            </a:lvl1pPr>
          </a:lstStyle>
          <a:p>
            <a:pPr lvl="0"/>
            <a:r>
              <a:rPr lang="ru-RU" dirty="0"/>
              <a:t>Название произведения</a:t>
            </a:r>
          </a:p>
        </p:txBody>
      </p:sp>
      <p:sp>
        <p:nvSpPr>
          <p:cNvPr id="14" name="Текст 13"/>
          <p:cNvSpPr>
            <a:spLocks noGrp="1"/>
          </p:cNvSpPr>
          <p:nvPr>
            <p:ph type="body" sz="quarter" idx="15" hasCustomPrompt="1"/>
          </p:nvPr>
        </p:nvSpPr>
        <p:spPr>
          <a:xfrm>
            <a:off x="6441743" y="1255582"/>
            <a:ext cx="5750256" cy="1215623"/>
          </a:xfrm>
          <a:prstGeom prst="rect">
            <a:avLst/>
          </a:prstGeom>
        </p:spPr>
        <p:txBody>
          <a:bodyPr anchor="ctr"/>
          <a:lstStyle>
            <a:lvl1pPr marL="0" indent="0" algn="l">
              <a:buNone/>
              <a:defRPr sz="3600" b="1">
                <a:solidFill>
                  <a:schemeClr val="bg1"/>
                </a:solidFill>
              </a:defRPr>
            </a:lvl1pPr>
          </a:lstStyle>
          <a:p>
            <a:pPr lvl="0"/>
            <a:r>
              <a:rPr lang="ru-RU" dirty="0"/>
              <a:t>Автор</a:t>
            </a:r>
          </a:p>
        </p:txBody>
      </p:sp>
      <p:sp>
        <p:nvSpPr>
          <p:cNvPr id="15" name="TextBox 14"/>
          <p:cNvSpPr txBox="1"/>
          <p:nvPr userDrawn="1"/>
        </p:nvSpPr>
        <p:spPr>
          <a:xfrm>
            <a:off x="6107368" y="1494423"/>
            <a:ext cx="539087" cy="707886"/>
          </a:xfrm>
          <a:prstGeom prst="rect">
            <a:avLst/>
          </a:prstGeom>
          <a:noFill/>
        </p:spPr>
        <p:txBody>
          <a:bodyPr wrap="square" rtlCol="0">
            <a:spAutoFit/>
          </a:bodyPr>
          <a:lstStyle/>
          <a:p>
            <a:r>
              <a:rPr lang="en-US" sz="4000" b="1" dirty="0">
                <a:solidFill>
                  <a:schemeClr val="bg1"/>
                </a:solidFill>
              </a:rPr>
              <a:t>|</a:t>
            </a:r>
          </a:p>
        </p:txBody>
      </p:sp>
    </p:spTree>
    <p:extLst>
      <p:ext uri="{BB962C8B-B14F-4D97-AF65-F5344CB8AC3E}">
        <p14:creationId xmlns:p14="http://schemas.microsoft.com/office/powerpoint/2010/main" val="146625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81443"/>
      </p:ext>
    </p:extLst>
  </p:cSld>
  <p:clrMap bg1="lt1" tx1="dk1" bg2="lt2" tx2="dk2" accent1="accent1" accent2="accent2" accent3="accent3" accent4="accent4" accent5="accent5" accent6="accent6" hlink="hlink" folHlink="folHlink"/>
  <p:sldLayoutIdLst>
    <p:sldLayoutId id="2147483653" r:id="rId1"/>
    <p:sldLayoutId id="2147483709" r:id="rId2"/>
    <p:sldLayoutId id="2147483710" r:id="rId3"/>
    <p:sldLayoutId id="2147483711" r:id="rId4"/>
    <p:sldLayoutId id="2147483712" r:id="rId5"/>
    <p:sldLayoutId id="2147483706" r:id="rId6"/>
    <p:sldLayoutId id="2147483708" r:id="rId7"/>
    <p:sldLayoutId id="2147483707" r:id="rId8"/>
    <p:sldLayoutId id="2147483649" r:id="rId9"/>
    <p:sldLayoutId id="2147483687" r:id="rId10"/>
    <p:sldLayoutId id="2147483699" r:id="rId11"/>
    <p:sldLayoutId id="2147483704" r:id="rId12"/>
    <p:sldLayoutId id="2147483703" r:id="rId13"/>
    <p:sldLayoutId id="2147483702" r:id="rId14"/>
    <p:sldLayoutId id="2147483701" r:id="rId15"/>
    <p:sldLayoutId id="2147483700" r:id="rId16"/>
    <p:sldLayoutId id="2147483698" r:id="rId17"/>
    <p:sldLayoutId id="2147483682" r:id="rId18"/>
    <p:sldLayoutId id="214748371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072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942498" y="2076450"/>
            <a:ext cx="2967480" cy="3354765"/>
          </a:xfrm>
          <a:prstGeom prst="rect">
            <a:avLst/>
          </a:prstGeom>
          <a:noFill/>
        </p:spPr>
        <p:txBody>
          <a:bodyPr wrap="none" rtlCol="0">
            <a:spAutoFit/>
          </a:bodyPr>
          <a:lstStyle/>
          <a:p>
            <a:pPr algn="ctr"/>
            <a:r>
              <a:rPr lang="ru-RU" sz="4400" dirty="0">
                <a:solidFill>
                  <a:schemeClr val="bg1"/>
                </a:solidFill>
              </a:rPr>
              <a:t>Послание к</a:t>
            </a:r>
          </a:p>
          <a:p>
            <a:pPr algn="ctr"/>
            <a:r>
              <a:rPr lang="ru-RU" sz="4400" dirty="0">
                <a:solidFill>
                  <a:schemeClr val="bg1"/>
                </a:solidFill>
              </a:rPr>
              <a:t>Римлянам</a:t>
            </a:r>
            <a:endParaRPr lang="ru-RU" sz="4400" dirty="0"/>
          </a:p>
          <a:p>
            <a:pPr algn="ctr"/>
            <a:r>
              <a:rPr lang="ru-RU" sz="4400" dirty="0">
                <a:solidFill>
                  <a:schemeClr val="bg1"/>
                </a:solidFill>
              </a:rPr>
              <a:t>2:2</a:t>
            </a:r>
          </a:p>
          <a:p>
            <a:pPr algn="ctr"/>
            <a:endParaRPr lang="ru-RU" sz="4000" b="1" dirty="0">
              <a:solidFill>
                <a:schemeClr val="bg1"/>
              </a:solidFill>
            </a:endParaRPr>
          </a:p>
          <a:p>
            <a:pPr algn="ctr"/>
            <a:endParaRPr lang="en-US" sz="4000" b="1" dirty="0">
              <a:solidFill>
                <a:schemeClr val="bg1"/>
              </a:solidFill>
            </a:endParaRPr>
          </a:p>
        </p:txBody>
      </p:sp>
      <p:sp>
        <p:nvSpPr>
          <p:cNvPr id="4" name="TextBox 3"/>
          <p:cNvSpPr txBox="1"/>
          <p:nvPr/>
        </p:nvSpPr>
        <p:spPr>
          <a:xfrm>
            <a:off x="7853558" y="1954242"/>
            <a:ext cx="3990689" cy="2862322"/>
          </a:xfrm>
          <a:prstGeom prst="rect">
            <a:avLst/>
          </a:prstGeom>
          <a:noFill/>
        </p:spPr>
        <p:txBody>
          <a:bodyPr wrap="square" rtlCol="0">
            <a:spAutoFit/>
          </a:bodyPr>
          <a:lstStyle/>
          <a:p>
            <a:r>
              <a:rPr lang="ru-RU" sz="3600" dirty="0"/>
              <a:t>«А мы знаем, что поистине есть суд Божий на делающих такие [дела]»</a:t>
            </a:r>
            <a:endParaRPr lang="ru-RU" sz="3600" i="1" dirty="0"/>
          </a:p>
        </p:txBody>
      </p:sp>
    </p:spTree>
    <p:extLst>
      <p:ext uri="{BB962C8B-B14F-4D97-AF65-F5344CB8AC3E}">
        <p14:creationId xmlns:p14="http://schemas.microsoft.com/office/powerpoint/2010/main" val="1597275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335154" y="4532684"/>
            <a:ext cx="9285698" cy="769441"/>
          </a:xfrm>
          <a:prstGeom prst="rect">
            <a:avLst/>
          </a:prstGeom>
          <a:noFill/>
        </p:spPr>
        <p:txBody>
          <a:bodyPr wrap="square" rtlCol="0">
            <a:spAutoFit/>
          </a:bodyPr>
          <a:lstStyle/>
          <a:p>
            <a:pPr algn="ctr"/>
            <a:r>
              <a:rPr lang="ru-RU" sz="4400" dirty="0">
                <a:solidFill>
                  <a:schemeClr val="bg1"/>
                </a:solidFill>
              </a:rPr>
              <a:t>Послание к Римлянам 12:19</a:t>
            </a:r>
            <a:endParaRPr lang="en-US" sz="4400" dirty="0">
              <a:solidFill>
                <a:schemeClr val="bg1"/>
              </a:solidFill>
            </a:endParaRPr>
          </a:p>
        </p:txBody>
      </p:sp>
      <p:sp>
        <p:nvSpPr>
          <p:cNvPr id="4" name="TextBox 3"/>
          <p:cNvSpPr txBox="1"/>
          <p:nvPr/>
        </p:nvSpPr>
        <p:spPr>
          <a:xfrm>
            <a:off x="1335154" y="1259268"/>
            <a:ext cx="10094846" cy="1754326"/>
          </a:xfrm>
          <a:prstGeom prst="rect">
            <a:avLst/>
          </a:prstGeom>
          <a:noFill/>
        </p:spPr>
        <p:txBody>
          <a:bodyPr wrap="square" rtlCol="0">
            <a:spAutoFit/>
          </a:bodyPr>
          <a:lstStyle/>
          <a:p>
            <a:r>
              <a:rPr lang="ru-RU" sz="3600" dirty="0"/>
              <a:t>«Не мстите за себя, возлюбленные, но дайте место гневу [Божию]. Ибо написано: Мне отмщение, Я воздам, говорит Господь»</a:t>
            </a:r>
          </a:p>
        </p:txBody>
      </p:sp>
    </p:spTree>
    <p:extLst>
      <p:ext uri="{BB962C8B-B14F-4D97-AF65-F5344CB8AC3E}">
        <p14:creationId xmlns:p14="http://schemas.microsoft.com/office/powerpoint/2010/main" val="4149981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6F05C43-652A-0440-ADA6-81F09F65F8FF}"/>
              </a:ext>
            </a:extLst>
          </p:cNvPr>
          <p:cNvSpPr txBox="1"/>
          <p:nvPr/>
        </p:nvSpPr>
        <p:spPr>
          <a:xfrm>
            <a:off x="0" y="277796"/>
            <a:ext cx="12192000" cy="646331"/>
          </a:xfrm>
          <a:prstGeom prst="rect">
            <a:avLst/>
          </a:prstGeom>
          <a:noFill/>
        </p:spPr>
        <p:txBody>
          <a:bodyPr wrap="square" rtlCol="0">
            <a:spAutoFit/>
          </a:bodyPr>
          <a:lstStyle/>
          <a:p>
            <a:pPr algn="ctr"/>
            <a:r>
              <a:rPr lang="ru-RU" sz="3600" dirty="0">
                <a:solidFill>
                  <a:schemeClr val="bg1"/>
                </a:solidFill>
              </a:rPr>
              <a:t>Эта история произошла в 2016 году</a:t>
            </a:r>
            <a:endParaRPr lang="ru-RU" sz="3600" b="1" dirty="0">
              <a:solidFill>
                <a:schemeClr val="bg1"/>
              </a:solidFill>
              <a:cs typeface="Times New Roman" pitchFamily="18" charset="0"/>
            </a:endParaRPr>
          </a:p>
        </p:txBody>
      </p:sp>
      <p:pic>
        <p:nvPicPr>
          <p:cNvPr id="4" name="Рисунок 3">
            <a:extLst>
              <a:ext uri="{FF2B5EF4-FFF2-40B4-BE49-F238E27FC236}">
                <a16:creationId xmlns:a16="http://schemas.microsoft.com/office/drawing/2014/main" id="{11277876-1E02-C14E-97FC-2E47635AFC8B}"/>
              </a:ext>
            </a:extLst>
          </p:cNvPr>
          <p:cNvPicPr>
            <a:picLocks noChangeAspect="1"/>
          </p:cNvPicPr>
          <p:nvPr/>
        </p:nvPicPr>
        <p:blipFill rotWithShape="1">
          <a:blip r:embed="rId4">
            <a:extLst>
              <a:ext uri="{28A0092B-C50C-407E-A947-70E740481C1C}">
                <a14:useLocalDpi xmlns:a14="http://schemas.microsoft.com/office/drawing/2010/main" val="0"/>
              </a:ext>
            </a:extLst>
          </a:blip>
          <a:srcRect t="5040" b="12692"/>
          <a:stretch/>
        </p:blipFill>
        <p:spPr>
          <a:xfrm>
            <a:off x="1508588" y="1458097"/>
            <a:ext cx="9339210" cy="5122107"/>
          </a:xfrm>
          <a:prstGeom prst="rect">
            <a:avLst/>
          </a:prstGeom>
        </p:spPr>
      </p:pic>
    </p:spTree>
    <p:extLst>
      <p:ext uri="{BB962C8B-B14F-4D97-AF65-F5344CB8AC3E}">
        <p14:creationId xmlns:p14="http://schemas.microsoft.com/office/powerpoint/2010/main" val="2575765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6F05C43-652A-0440-ADA6-81F09F65F8FF}"/>
              </a:ext>
            </a:extLst>
          </p:cNvPr>
          <p:cNvSpPr txBox="1"/>
          <p:nvPr/>
        </p:nvSpPr>
        <p:spPr>
          <a:xfrm>
            <a:off x="0" y="277796"/>
            <a:ext cx="12192000" cy="646331"/>
          </a:xfrm>
          <a:prstGeom prst="rect">
            <a:avLst/>
          </a:prstGeom>
          <a:noFill/>
        </p:spPr>
        <p:txBody>
          <a:bodyPr wrap="square" rtlCol="0">
            <a:spAutoFit/>
          </a:bodyPr>
          <a:lstStyle/>
          <a:p>
            <a:pPr algn="ctr"/>
            <a:r>
              <a:rPr lang="ru-RU" sz="3600" dirty="0">
                <a:solidFill>
                  <a:schemeClr val="bg1"/>
                </a:solidFill>
              </a:rPr>
              <a:t>Прошло несколько месяцев</a:t>
            </a:r>
            <a:endParaRPr lang="ru-RU" sz="3600" b="1" dirty="0">
              <a:solidFill>
                <a:schemeClr val="bg1"/>
              </a:solidFill>
              <a:cs typeface="Times New Roman" pitchFamily="18" charset="0"/>
            </a:endParaRPr>
          </a:p>
        </p:txBody>
      </p:sp>
      <p:pic>
        <p:nvPicPr>
          <p:cNvPr id="5" name="Рисунок 4">
            <a:extLst>
              <a:ext uri="{FF2B5EF4-FFF2-40B4-BE49-F238E27FC236}">
                <a16:creationId xmlns:a16="http://schemas.microsoft.com/office/drawing/2014/main" id="{27580539-2C84-024F-B4FC-1E3B369AC2AD}"/>
              </a:ext>
            </a:extLst>
          </p:cNvPr>
          <p:cNvPicPr>
            <a:picLocks noChangeAspect="1"/>
          </p:cNvPicPr>
          <p:nvPr/>
        </p:nvPicPr>
        <p:blipFill rotWithShape="1">
          <a:blip r:embed="rId4">
            <a:extLst>
              <a:ext uri="{28A0092B-C50C-407E-A947-70E740481C1C}">
                <a14:useLocalDpi xmlns:a14="http://schemas.microsoft.com/office/drawing/2010/main" val="0"/>
              </a:ext>
            </a:extLst>
          </a:blip>
          <a:srcRect t="14082" b="5990"/>
          <a:stretch/>
        </p:blipFill>
        <p:spPr>
          <a:xfrm>
            <a:off x="1849348" y="1479479"/>
            <a:ext cx="9390152" cy="5003514"/>
          </a:xfrm>
          <a:prstGeom prst="rect">
            <a:avLst/>
          </a:prstGeom>
        </p:spPr>
      </p:pic>
    </p:spTree>
    <p:extLst>
      <p:ext uri="{BB962C8B-B14F-4D97-AF65-F5344CB8AC3E}">
        <p14:creationId xmlns:p14="http://schemas.microsoft.com/office/powerpoint/2010/main" val="225577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B0D1D6C-58A9-9542-B875-F00DC45F363D}"/>
              </a:ext>
            </a:extLst>
          </p:cNvPr>
          <p:cNvSpPr txBox="1"/>
          <p:nvPr/>
        </p:nvSpPr>
        <p:spPr>
          <a:xfrm>
            <a:off x="885825" y="2377767"/>
            <a:ext cx="10972800" cy="2408032"/>
          </a:xfrm>
          <a:prstGeom prst="rect">
            <a:avLst/>
          </a:prstGeom>
          <a:noFill/>
        </p:spPr>
        <p:txBody>
          <a:bodyPr wrap="square" rtlCol="0">
            <a:spAutoFit/>
          </a:bodyPr>
          <a:lstStyle/>
          <a:p>
            <a:pPr lvl="0" algn="ctr">
              <a:lnSpc>
                <a:spcPct val="106000"/>
              </a:lnSpc>
              <a:spcAft>
                <a:spcPts val="800"/>
              </a:spcAft>
            </a:pPr>
            <a:r>
              <a:rPr lang="ru-RU" sz="4800" dirty="0">
                <a:solidFill>
                  <a:schemeClr val="bg1"/>
                </a:solidFill>
              </a:rPr>
              <a:t>«Отдать суд Богу» - означает не мстить за себя, а дать право Богу восстановить справедливость.</a:t>
            </a:r>
            <a:endParaRPr lang="ru-RU" sz="4800" b="1" dirty="0">
              <a:solidFill>
                <a:schemeClr val="bg1"/>
              </a:solidFill>
              <a:ea typeface="Calibri"/>
            </a:endParaRPr>
          </a:p>
        </p:txBody>
      </p:sp>
    </p:spTree>
    <p:extLst>
      <p:ext uri="{BB962C8B-B14F-4D97-AF65-F5344CB8AC3E}">
        <p14:creationId xmlns:p14="http://schemas.microsoft.com/office/powerpoint/2010/main" val="185623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154221" y="2076450"/>
            <a:ext cx="3338030" cy="2954655"/>
          </a:xfrm>
          <a:prstGeom prst="rect">
            <a:avLst/>
          </a:prstGeom>
          <a:noFill/>
        </p:spPr>
        <p:txBody>
          <a:bodyPr wrap="none" rtlCol="0">
            <a:spAutoFit/>
          </a:bodyPr>
          <a:lstStyle/>
          <a:p>
            <a:pPr algn="ctr"/>
            <a:r>
              <a:rPr lang="ru-RU" sz="4400" dirty="0">
                <a:solidFill>
                  <a:schemeClr val="bg1"/>
                </a:solidFill>
              </a:rPr>
              <a:t>Евангелие от</a:t>
            </a:r>
          </a:p>
          <a:p>
            <a:pPr algn="ctr"/>
            <a:r>
              <a:rPr lang="ru-RU" sz="4400" dirty="0">
                <a:solidFill>
                  <a:schemeClr val="bg1"/>
                </a:solidFill>
              </a:rPr>
              <a:t>Марка</a:t>
            </a:r>
          </a:p>
          <a:p>
            <a:pPr algn="ctr"/>
            <a:r>
              <a:rPr lang="ru-RU" sz="4400" dirty="0">
                <a:solidFill>
                  <a:schemeClr val="bg1"/>
                </a:solidFill>
              </a:rPr>
              <a:t>11:25</a:t>
            </a:r>
            <a:endParaRPr lang="ru-RU" sz="4400" dirty="0"/>
          </a:p>
          <a:p>
            <a:pPr algn="ctr"/>
            <a:endParaRPr lang="en-US" sz="5400" b="1" dirty="0"/>
          </a:p>
        </p:txBody>
      </p:sp>
      <p:sp>
        <p:nvSpPr>
          <p:cNvPr id="4" name="TextBox 3"/>
          <p:cNvSpPr txBox="1"/>
          <p:nvPr/>
        </p:nvSpPr>
        <p:spPr>
          <a:xfrm>
            <a:off x="504858" y="1199286"/>
            <a:ext cx="4200706" cy="3970318"/>
          </a:xfrm>
          <a:prstGeom prst="rect">
            <a:avLst/>
          </a:prstGeom>
          <a:noFill/>
        </p:spPr>
        <p:txBody>
          <a:bodyPr wrap="square" rtlCol="0">
            <a:spAutoFit/>
          </a:bodyPr>
          <a:lstStyle/>
          <a:p>
            <a:r>
              <a:rPr lang="ru-RU" sz="3600" dirty="0"/>
              <a:t>«И когда стоите на молитве, прощайте, если что имеете на кого, дабы и Отец ваш Небесный простил вам согрешения ваши»</a:t>
            </a:r>
          </a:p>
        </p:txBody>
      </p:sp>
    </p:spTree>
    <p:extLst>
      <p:ext uri="{BB962C8B-B14F-4D97-AF65-F5344CB8AC3E}">
        <p14:creationId xmlns:p14="http://schemas.microsoft.com/office/powerpoint/2010/main" val="786017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215793B-C062-7845-A1E4-89BE3BA41E14}"/>
              </a:ext>
            </a:extLst>
          </p:cNvPr>
          <p:cNvSpPr txBox="1"/>
          <p:nvPr/>
        </p:nvSpPr>
        <p:spPr>
          <a:xfrm>
            <a:off x="739777" y="1713033"/>
            <a:ext cx="3817151" cy="4524315"/>
          </a:xfrm>
          <a:prstGeom prst="rect">
            <a:avLst/>
          </a:prstGeom>
          <a:noFill/>
          <a:ln>
            <a:noFill/>
          </a:ln>
        </p:spPr>
        <p:txBody>
          <a:bodyPr wrap="square" rtlCol="0">
            <a:spAutoFit/>
          </a:bodyPr>
          <a:lstStyle/>
          <a:p>
            <a:r>
              <a:rPr lang="ru-RU" sz="3600" dirty="0"/>
              <a:t>Зло мы искоренить не сможем. Мир изменить не получится. Но внутренний мир сохранить – это реально.</a:t>
            </a:r>
          </a:p>
        </p:txBody>
      </p:sp>
      <p:sp>
        <p:nvSpPr>
          <p:cNvPr id="9" name="TextBox 8">
            <a:extLst>
              <a:ext uri="{FF2B5EF4-FFF2-40B4-BE49-F238E27FC236}">
                <a16:creationId xmlns:a16="http://schemas.microsoft.com/office/drawing/2014/main" id="{091EAED2-3AB7-904F-9AA3-5CEDCBC001DD}"/>
              </a:ext>
            </a:extLst>
          </p:cNvPr>
          <p:cNvSpPr txBox="1"/>
          <p:nvPr/>
        </p:nvSpPr>
        <p:spPr>
          <a:xfrm>
            <a:off x="0" y="277796"/>
            <a:ext cx="12192000" cy="646331"/>
          </a:xfrm>
          <a:prstGeom prst="rect">
            <a:avLst/>
          </a:prstGeom>
          <a:noFill/>
        </p:spPr>
        <p:txBody>
          <a:bodyPr wrap="square" rtlCol="0">
            <a:spAutoFit/>
          </a:bodyPr>
          <a:lstStyle/>
          <a:p>
            <a:pPr algn="ctr"/>
            <a:r>
              <a:rPr lang="ru-RU" sz="3600" dirty="0">
                <a:solidFill>
                  <a:schemeClr val="bg1"/>
                </a:solidFill>
              </a:rPr>
              <a:t>Непрощение от свершившегося зла не спасет</a:t>
            </a:r>
            <a:endParaRPr lang="ru-RU" sz="3600" b="1" dirty="0">
              <a:solidFill>
                <a:schemeClr val="bg1"/>
              </a:solidFill>
              <a:cs typeface="Times New Roman" pitchFamily="18" charset="0"/>
            </a:endParaRPr>
          </a:p>
        </p:txBody>
      </p:sp>
      <p:pic>
        <p:nvPicPr>
          <p:cNvPr id="4" name="Рисунок 3">
            <a:extLst>
              <a:ext uri="{FF2B5EF4-FFF2-40B4-BE49-F238E27FC236}">
                <a16:creationId xmlns:a16="http://schemas.microsoft.com/office/drawing/2014/main" id="{03B6BE7F-7D85-5A49-9F5D-133BB9136889}"/>
              </a:ext>
            </a:extLst>
          </p:cNvPr>
          <p:cNvPicPr>
            <a:picLocks noChangeAspect="1"/>
          </p:cNvPicPr>
          <p:nvPr/>
        </p:nvPicPr>
        <p:blipFill rotWithShape="1">
          <a:blip r:embed="rId4">
            <a:extLst>
              <a:ext uri="{28A0092B-C50C-407E-A947-70E740481C1C}">
                <a14:useLocalDpi xmlns:a14="http://schemas.microsoft.com/office/drawing/2010/main" val="0"/>
              </a:ext>
            </a:extLst>
          </a:blip>
          <a:srcRect l="8841" r="8397"/>
          <a:stretch/>
        </p:blipFill>
        <p:spPr>
          <a:xfrm>
            <a:off x="4556928" y="1497684"/>
            <a:ext cx="7150814" cy="4786758"/>
          </a:xfrm>
          <a:prstGeom prst="rect">
            <a:avLst/>
          </a:prstGeom>
        </p:spPr>
      </p:pic>
    </p:spTree>
    <p:extLst>
      <p:ext uri="{BB962C8B-B14F-4D97-AF65-F5344CB8AC3E}">
        <p14:creationId xmlns:p14="http://schemas.microsoft.com/office/powerpoint/2010/main" val="2431461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79090" y="4540357"/>
            <a:ext cx="11222759" cy="769441"/>
          </a:xfrm>
          <a:prstGeom prst="rect">
            <a:avLst/>
          </a:prstGeom>
          <a:noFill/>
        </p:spPr>
        <p:txBody>
          <a:bodyPr wrap="square" rtlCol="0">
            <a:spAutoFit/>
          </a:bodyPr>
          <a:lstStyle/>
          <a:p>
            <a:pPr algn="ctr"/>
            <a:r>
              <a:rPr lang="ru-RU" sz="4400" dirty="0">
                <a:solidFill>
                  <a:srgbClr val="FFFFFF"/>
                </a:solidFill>
              </a:rPr>
              <a:t>Книга Притч 20:22</a:t>
            </a:r>
            <a:endParaRPr lang="en-US" sz="4400" dirty="0"/>
          </a:p>
        </p:txBody>
      </p:sp>
      <p:sp>
        <p:nvSpPr>
          <p:cNvPr id="4" name="TextBox 3"/>
          <p:cNvSpPr txBox="1"/>
          <p:nvPr/>
        </p:nvSpPr>
        <p:spPr>
          <a:xfrm>
            <a:off x="1093880" y="1126254"/>
            <a:ext cx="10263078" cy="1446550"/>
          </a:xfrm>
          <a:prstGeom prst="rect">
            <a:avLst/>
          </a:prstGeom>
          <a:noFill/>
        </p:spPr>
        <p:txBody>
          <a:bodyPr wrap="square" rtlCol="0">
            <a:spAutoFit/>
          </a:bodyPr>
          <a:lstStyle/>
          <a:p>
            <a:r>
              <a:rPr lang="ru-RU" sz="4400" dirty="0"/>
              <a:t>«Не говори: "я отплачу за зло"; предоставь Господу, и Он сохранит тебя»</a:t>
            </a:r>
          </a:p>
        </p:txBody>
      </p:sp>
    </p:spTree>
    <p:extLst>
      <p:ext uri="{BB962C8B-B14F-4D97-AF65-F5344CB8AC3E}">
        <p14:creationId xmlns:p14="http://schemas.microsoft.com/office/powerpoint/2010/main" val="654527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607495" y="2166429"/>
            <a:ext cx="3620023" cy="2123658"/>
          </a:xfrm>
          <a:prstGeom prst="rect">
            <a:avLst/>
          </a:prstGeom>
          <a:noFill/>
        </p:spPr>
        <p:txBody>
          <a:bodyPr wrap="square" rtlCol="0">
            <a:spAutoFit/>
          </a:bodyPr>
          <a:lstStyle/>
          <a:p>
            <a:pPr algn="ctr"/>
            <a:r>
              <a:rPr lang="ru-RU" altLang="ru-RU" sz="4400" dirty="0">
                <a:solidFill>
                  <a:srgbClr val="FFFFFF"/>
                </a:solidFill>
              </a:rPr>
              <a:t>Евангелие </a:t>
            </a:r>
          </a:p>
          <a:p>
            <a:pPr algn="ctr"/>
            <a:r>
              <a:rPr lang="ru-RU" altLang="ru-RU" sz="4400" dirty="0">
                <a:solidFill>
                  <a:srgbClr val="FFFFFF"/>
                </a:solidFill>
              </a:rPr>
              <a:t>от Луки</a:t>
            </a:r>
          </a:p>
          <a:p>
            <a:pPr algn="ctr"/>
            <a:r>
              <a:rPr lang="ru-RU" altLang="ru-RU" sz="4400" dirty="0">
                <a:solidFill>
                  <a:srgbClr val="FFFFFF"/>
                </a:solidFill>
              </a:rPr>
              <a:t>6:37</a:t>
            </a:r>
            <a:endParaRPr lang="en-US" sz="4400" b="1" dirty="0"/>
          </a:p>
        </p:txBody>
      </p:sp>
      <p:sp>
        <p:nvSpPr>
          <p:cNvPr id="4" name="TextBox 3"/>
          <p:cNvSpPr txBox="1"/>
          <p:nvPr/>
        </p:nvSpPr>
        <p:spPr>
          <a:xfrm>
            <a:off x="7857286" y="2165011"/>
            <a:ext cx="3965392" cy="3046988"/>
          </a:xfrm>
          <a:prstGeom prst="rect">
            <a:avLst/>
          </a:prstGeom>
          <a:noFill/>
        </p:spPr>
        <p:txBody>
          <a:bodyPr wrap="square" rtlCol="0">
            <a:spAutoFit/>
          </a:bodyPr>
          <a:lstStyle/>
          <a:p>
            <a:r>
              <a:rPr lang="ru-RU" sz="3200" dirty="0"/>
              <a:t>«Не судите, и не будете судимы; не осуждайте, и не будете осуждены; прощайте, и прощены будете»</a:t>
            </a:r>
          </a:p>
        </p:txBody>
      </p:sp>
    </p:spTree>
    <p:extLst>
      <p:ext uri="{BB962C8B-B14F-4D97-AF65-F5344CB8AC3E}">
        <p14:creationId xmlns:p14="http://schemas.microsoft.com/office/powerpoint/2010/main" val="1572630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1">
            <a:extLst>
              <a:ext uri="{FF2B5EF4-FFF2-40B4-BE49-F238E27FC236}">
                <a16:creationId xmlns:a16="http://schemas.microsoft.com/office/drawing/2014/main" id="{D542B78A-00C7-D549-B530-DEA506575A9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A1C53DD-8A97-504D-BE21-0940F06CD990}"/>
              </a:ext>
            </a:extLst>
          </p:cNvPr>
          <p:cNvSpPr txBox="1"/>
          <p:nvPr/>
        </p:nvSpPr>
        <p:spPr>
          <a:xfrm>
            <a:off x="924353" y="2284009"/>
            <a:ext cx="2846263" cy="2554545"/>
          </a:xfrm>
          <a:prstGeom prst="rect">
            <a:avLst/>
          </a:prstGeom>
          <a:noFill/>
        </p:spPr>
        <p:txBody>
          <a:bodyPr wrap="square" rtlCol="0">
            <a:spAutoFit/>
          </a:bodyPr>
          <a:lstStyle/>
          <a:p>
            <a:pPr lvl="0">
              <a:spcAft>
                <a:spcPts val="800"/>
              </a:spcAft>
            </a:pPr>
            <a:r>
              <a:rPr lang="ru-RU" sz="3200" dirty="0"/>
              <a:t>Тогда воззови к Богу в молитве. Открой Ему свою боль.</a:t>
            </a:r>
            <a:endParaRPr lang="ru-RU" sz="3200" dirty="0">
              <a:cs typeface="Times New Roman" pitchFamily="18" charset="0"/>
            </a:endParaRPr>
          </a:p>
        </p:txBody>
      </p:sp>
      <p:sp>
        <p:nvSpPr>
          <p:cNvPr id="9" name="TextBox 8">
            <a:extLst>
              <a:ext uri="{FF2B5EF4-FFF2-40B4-BE49-F238E27FC236}">
                <a16:creationId xmlns:a16="http://schemas.microsoft.com/office/drawing/2014/main" id="{12E322D2-9734-0C4D-A045-F7E9F77346D5}"/>
              </a:ext>
            </a:extLst>
          </p:cNvPr>
          <p:cNvSpPr txBox="1"/>
          <p:nvPr/>
        </p:nvSpPr>
        <p:spPr>
          <a:xfrm>
            <a:off x="157163" y="210573"/>
            <a:ext cx="12192000" cy="717119"/>
          </a:xfrm>
          <a:prstGeom prst="rect">
            <a:avLst/>
          </a:prstGeom>
          <a:noFill/>
        </p:spPr>
        <p:txBody>
          <a:bodyPr wrap="square" rtlCol="0">
            <a:spAutoFit/>
          </a:bodyPr>
          <a:lstStyle/>
          <a:p>
            <a:pPr lvl="0" algn="ctr">
              <a:lnSpc>
                <a:spcPct val="106000"/>
              </a:lnSpc>
              <a:spcAft>
                <a:spcPts val="800"/>
              </a:spcAft>
            </a:pPr>
            <a:r>
              <a:rPr lang="ru-RU" sz="4000" dirty="0">
                <a:solidFill>
                  <a:schemeClr val="bg1"/>
                </a:solidFill>
              </a:rPr>
              <a:t>Иногда простить обидчика весьма трудно</a:t>
            </a:r>
            <a:endParaRPr lang="ru-RU" sz="4000" b="1" dirty="0">
              <a:solidFill>
                <a:schemeClr val="bg1"/>
              </a:solidFill>
              <a:ea typeface="Calibri"/>
            </a:endParaRPr>
          </a:p>
        </p:txBody>
      </p:sp>
      <p:pic>
        <p:nvPicPr>
          <p:cNvPr id="4" name="Рисунок 3">
            <a:extLst>
              <a:ext uri="{FF2B5EF4-FFF2-40B4-BE49-F238E27FC236}">
                <a16:creationId xmlns:a16="http://schemas.microsoft.com/office/drawing/2014/main" id="{71D7D1F7-93D6-8543-A588-8BEB644D8D56}"/>
              </a:ext>
            </a:extLst>
          </p:cNvPr>
          <p:cNvPicPr>
            <a:picLocks noChangeAspect="1"/>
          </p:cNvPicPr>
          <p:nvPr/>
        </p:nvPicPr>
        <p:blipFill rotWithShape="1">
          <a:blip r:embed="rId4">
            <a:extLst>
              <a:ext uri="{28A0092B-C50C-407E-A947-70E740481C1C}">
                <a14:useLocalDpi xmlns:a14="http://schemas.microsoft.com/office/drawing/2010/main" val="0"/>
              </a:ext>
            </a:extLst>
          </a:blip>
          <a:srcRect l="5354" r="9585"/>
          <a:stretch/>
        </p:blipFill>
        <p:spPr>
          <a:xfrm>
            <a:off x="4428163" y="1836190"/>
            <a:ext cx="7263829" cy="4479296"/>
          </a:xfrm>
          <a:prstGeom prst="rect">
            <a:avLst/>
          </a:prstGeom>
        </p:spPr>
      </p:pic>
    </p:spTree>
    <p:extLst>
      <p:ext uri="{BB962C8B-B14F-4D97-AF65-F5344CB8AC3E}">
        <p14:creationId xmlns:p14="http://schemas.microsoft.com/office/powerpoint/2010/main" val="290475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895997" y="1995148"/>
            <a:ext cx="2812974" cy="1323439"/>
          </a:xfrm>
          <a:prstGeom prst="rect">
            <a:avLst/>
          </a:prstGeom>
          <a:noFill/>
          <a:ln>
            <a:noFill/>
          </a:ln>
        </p:spPr>
        <p:txBody>
          <a:bodyPr wrap="square" rtlCol="0">
            <a:spAutoFit/>
          </a:bodyPr>
          <a:lstStyle/>
          <a:p>
            <a:r>
              <a:rPr lang="ru-RU" sz="4000" dirty="0"/>
              <a:t>Как мне с этим жить?</a:t>
            </a:r>
          </a:p>
        </p:txBody>
      </p:sp>
      <p:sp>
        <p:nvSpPr>
          <p:cNvPr id="6" name="TextBox 5">
            <a:extLst>
              <a:ext uri="{FF2B5EF4-FFF2-40B4-BE49-F238E27FC236}">
                <a16:creationId xmlns:a16="http://schemas.microsoft.com/office/drawing/2014/main" id="{D5B70F31-F6FE-6D47-BC2D-CC68147DD7A4}"/>
              </a:ext>
            </a:extLst>
          </p:cNvPr>
          <p:cNvSpPr txBox="1"/>
          <p:nvPr/>
        </p:nvSpPr>
        <p:spPr>
          <a:xfrm>
            <a:off x="0" y="277796"/>
            <a:ext cx="12192000" cy="646331"/>
          </a:xfrm>
          <a:prstGeom prst="rect">
            <a:avLst/>
          </a:prstGeom>
          <a:noFill/>
        </p:spPr>
        <p:txBody>
          <a:bodyPr wrap="square" rtlCol="0">
            <a:spAutoFit/>
          </a:bodyPr>
          <a:lstStyle/>
          <a:p>
            <a:pPr algn="ctr"/>
            <a:r>
              <a:rPr lang="ru-RU" sz="3600" dirty="0">
                <a:solidFill>
                  <a:schemeClr val="bg1"/>
                </a:solidFill>
              </a:rPr>
              <a:t>Почему со мной поступили так несправедливо?</a:t>
            </a:r>
          </a:p>
        </p:txBody>
      </p:sp>
      <p:pic>
        <p:nvPicPr>
          <p:cNvPr id="7" name="Рисунок 6">
            <a:extLst>
              <a:ext uri="{FF2B5EF4-FFF2-40B4-BE49-F238E27FC236}">
                <a16:creationId xmlns:a16="http://schemas.microsoft.com/office/drawing/2014/main" id="{E36DB9E7-B3C5-6B4C-A61C-7668BA387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259" y="1552716"/>
            <a:ext cx="7340885" cy="4893924"/>
          </a:xfrm>
          <a:prstGeom prst="rect">
            <a:avLst/>
          </a:prstGeom>
        </p:spPr>
      </p:pic>
    </p:spTree>
    <p:extLst>
      <p:ext uri="{BB962C8B-B14F-4D97-AF65-F5344CB8AC3E}">
        <p14:creationId xmlns:p14="http://schemas.microsoft.com/office/powerpoint/2010/main" val="3715550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2357"/>
            <a:ext cx="12192000" cy="6858000"/>
          </a:xfrm>
          <a:prstGeom prst="rect">
            <a:avLst/>
          </a:prstGeom>
        </p:spPr>
      </p:pic>
      <p:sp>
        <p:nvSpPr>
          <p:cNvPr id="3" name="TextBox 2"/>
          <p:cNvSpPr txBox="1"/>
          <p:nvPr/>
        </p:nvSpPr>
        <p:spPr>
          <a:xfrm>
            <a:off x="1173892" y="4518957"/>
            <a:ext cx="9402462" cy="769441"/>
          </a:xfrm>
          <a:prstGeom prst="rect">
            <a:avLst/>
          </a:prstGeom>
          <a:noFill/>
        </p:spPr>
        <p:txBody>
          <a:bodyPr wrap="square" rtlCol="0">
            <a:spAutoFit/>
          </a:bodyPr>
          <a:lstStyle/>
          <a:p>
            <a:pPr algn="ctr"/>
            <a:r>
              <a:rPr lang="ru-RU" sz="4400" dirty="0">
                <a:solidFill>
                  <a:schemeClr val="bg1"/>
                </a:solidFill>
              </a:rPr>
              <a:t>Пророк Иеремия 33:3</a:t>
            </a:r>
            <a:endParaRPr lang="en-US" sz="4400" dirty="0">
              <a:solidFill>
                <a:schemeClr val="bg1"/>
              </a:solidFill>
            </a:endParaRPr>
          </a:p>
        </p:txBody>
      </p:sp>
      <p:sp>
        <p:nvSpPr>
          <p:cNvPr id="4" name="TextBox 3"/>
          <p:cNvSpPr txBox="1"/>
          <p:nvPr/>
        </p:nvSpPr>
        <p:spPr>
          <a:xfrm>
            <a:off x="1389881" y="1665493"/>
            <a:ext cx="9879312" cy="1200329"/>
          </a:xfrm>
          <a:prstGeom prst="rect">
            <a:avLst/>
          </a:prstGeom>
          <a:noFill/>
        </p:spPr>
        <p:txBody>
          <a:bodyPr wrap="square" rtlCol="0">
            <a:spAutoFit/>
          </a:bodyPr>
          <a:lstStyle/>
          <a:p>
            <a:r>
              <a:rPr lang="ru-RU" sz="3600" dirty="0"/>
              <a:t>«воззови ко Мне - и Я отвечу тебе, покажу тебе великое и недоступное, чего ты не знаешь»</a:t>
            </a:r>
          </a:p>
        </p:txBody>
      </p:sp>
    </p:spTree>
    <p:extLst>
      <p:ext uri="{BB962C8B-B14F-4D97-AF65-F5344CB8AC3E}">
        <p14:creationId xmlns:p14="http://schemas.microsoft.com/office/powerpoint/2010/main" val="2953919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79090" y="4502779"/>
            <a:ext cx="11222759" cy="769441"/>
          </a:xfrm>
          <a:prstGeom prst="rect">
            <a:avLst/>
          </a:prstGeom>
          <a:noFill/>
        </p:spPr>
        <p:txBody>
          <a:bodyPr wrap="square" rtlCol="0">
            <a:spAutoFit/>
          </a:bodyPr>
          <a:lstStyle/>
          <a:p>
            <a:pPr algn="ctr"/>
            <a:r>
              <a:rPr lang="ru-RU" sz="4400" dirty="0">
                <a:solidFill>
                  <a:srgbClr val="FFFFFF"/>
                </a:solidFill>
              </a:rPr>
              <a:t>1 Послание к Коринфянам 10:13</a:t>
            </a:r>
            <a:endParaRPr lang="en-US" sz="4400" dirty="0"/>
          </a:p>
        </p:txBody>
      </p:sp>
      <p:sp>
        <p:nvSpPr>
          <p:cNvPr id="4" name="TextBox 3"/>
          <p:cNvSpPr txBox="1"/>
          <p:nvPr/>
        </p:nvSpPr>
        <p:spPr>
          <a:xfrm>
            <a:off x="1093880" y="924060"/>
            <a:ext cx="10263078" cy="2862322"/>
          </a:xfrm>
          <a:prstGeom prst="rect">
            <a:avLst/>
          </a:prstGeom>
          <a:noFill/>
        </p:spPr>
        <p:txBody>
          <a:bodyPr wrap="square" rtlCol="0">
            <a:spAutoFit/>
          </a:bodyPr>
          <a:lstStyle/>
          <a:p>
            <a:r>
              <a:rPr lang="ru-RU" sz="3600" dirty="0"/>
              <a:t>«Вас постигло искушение не иное, как человеческое; и верен Бог, Который не попустит вам быть искушаемыми сверх сил, но при искушении даст и облегчение, так чтобы вы могли перенести»</a:t>
            </a:r>
          </a:p>
        </p:txBody>
      </p:sp>
    </p:spTree>
    <p:extLst>
      <p:ext uri="{BB962C8B-B14F-4D97-AF65-F5344CB8AC3E}">
        <p14:creationId xmlns:p14="http://schemas.microsoft.com/office/powerpoint/2010/main" val="302657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79090" y="4515305"/>
            <a:ext cx="11222759" cy="769441"/>
          </a:xfrm>
          <a:prstGeom prst="rect">
            <a:avLst/>
          </a:prstGeom>
          <a:noFill/>
        </p:spPr>
        <p:txBody>
          <a:bodyPr wrap="square" rtlCol="0">
            <a:spAutoFit/>
          </a:bodyPr>
          <a:lstStyle/>
          <a:p>
            <a:pPr algn="ctr"/>
            <a:r>
              <a:rPr lang="ru-RU" sz="4400" dirty="0">
                <a:solidFill>
                  <a:srgbClr val="FFFFFF"/>
                </a:solidFill>
              </a:rPr>
              <a:t>Послание к Римлянам 8:28</a:t>
            </a:r>
            <a:endParaRPr lang="en-US" sz="4400" dirty="0"/>
          </a:p>
        </p:txBody>
      </p:sp>
      <p:sp>
        <p:nvSpPr>
          <p:cNvPr id="4" name="TextBox 3"/>
          <p:cNvSpPr txBox="1"/>
          <p:nvPr/>
        </p:nvSpPr>
        <p:spPr>
          <a:xfrm>
            <a:off x="1294296" y="1742530"/>
            <a:ext cx="10263078" cy="1200329"/>
          </a:xfrm>
          <a:prstGeom prst="rect">
            <a:avLst/>
          </a:prstGeom>
          <a:noFill/>
        </p:spPr>
        <p:txBody>
          <a:bodyPr wrap="square" rtlCol="0">
            <a:spAutoFit/>
          </a:bodyPr>
          <a:lstStyle/>
          <a:p>
            <a:r>
              <a:rPr lang="ru-RU" sz="3600" dirty="0"/>
              <a:t>«Притом знаем, что любящим Бога, призванным по [Его] изволению, все содействует ко благу»</a:t>
            </a:r>
          </a:p>
        </p:txBody>
      </p:sp>
    </p:spTree>
    <p:extLst>
      <p:ext uri="{BB962C8B-B14F-4D97-AF65-F5344CB8AC3E}">
        <p14:creationId xmlns:p14="http://schemas.microsoft.com/office/powerpoint/2010/main" val="11248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215793B-C062-7845-A1E4-89BE3BA41E14}"/>
              </a:ext>
            </a:extLst>
          </p:cNvPr>
          <p:cNvSpPr txBox="1"/>
          <p:nvPr/>
        </p:nvSpPr>
        <p:spPr>
          <a:xfrm>
            <a:off x="577535" y="2182903"/>
            <a:ext cx="3817151" cy="3170099"/>
          </a:xfrm>
          <a:prstGeom prst="rect">
            <a:avLst/>
          </a:prstGeom>
          <a:noFill/>
          <a:ln>
            <a:noFill/>
          </a:ln>
        </p:spPr>
        <p:txBody>
          <a:bodyPr wrap="square" rtlCol="0">
            <a:spAutoFit/>
          </a:bodyPr>
          <a:lstStyle/>
          <a:p>
            <a:r>
              <a:rPr lang="ru-RU" sz="4000" dirty="0"/>
              <a:t>Учебник, в котором мы узнаем, как Бог действует в истории</a:t>
            </a:r>
          </a:p>
        </p:txBody>
      </p:sp>
      <p:sp>
        <p:nvSpPr>
          <p:cNvPr id="9" name="TextBox 8">
            <a:extLst>
              <a:ext uri="{FF2B5EF4-FFF2-40B4-BE49-F238E27FC236}">
                <a16:creationId xmlns:a16="http://schemas.microsoft.com/office/drawing/2014/main" id="{091EAED2-3AB7-904F-9AA3-5CEDCBC001DD}"/>
              </a:ext>
            </a:extLst>
          </p:cNvPr>
          <p:cNvSpPr txBox="1"/>
          <p:nvPr/>
        </p:nvSpPr>
        <p:spPr>
          <a:xfrm>
            <a:off x="0" y="277796"/>
            <a:ext cx="12192000" cy="769441"/>
          </a:xfrm>
          <a:prstGeom prst="rect">
            <a:avLst/>
          </a:prstGeom>
          <a:noFill/>
        </p:spPr>
        <p:txBody>
          <a:bodyPr wrap="square" rtlCol="0">
            <a:spAutoFit/>
          </a:bodyPr>
          <a:lstStyle/>
          <a:p>
            <a:pPr algn="ctr"/>
            <a:r>
              <a:rPr lang="ru-RU" sz="4400" dirty="0">
                <a:solidFill>
                  <a:schemeClr val="bg1"/>
                </a:solidFill>
              </a:rPr>
              <a:t>История Божьих людей</a:t>
            </a:r>
            <a:endParaRPr lang="ru-RU" sz="4400" b="1" dirty="0">
              <a:solidFill>
                <a:schemeClr val="bg1"/>
              </a:solidFill>
              <a:cs typeface="Times New Roman" pitchFamily="18" charset="0"/>
            </a:endParaRPr>
          </a:p>
        </p:txBody>
      </p:sp>
      <p:pic>
        <p:nvPicPr>
          <p:cNvPr id="5" name="Рисунок 4">
            <a:extLst>
              <a:ext uri="{FF2B5EF4-FFF2-40B4-BE49-F238E27FC236}">
                <a16:creationId xmlns:a16="http://schemas.microsoft.com/office/drawing/2014/main" id="{415B3945-681C-B943-8222-B4B223C5E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733" y="1835072"/>
            <a:ext cx="6732226" cy="4483580"/>
          </a:xfrm>
          <a:prstGeom prst="rect">
            <a:avLst/>
          </a:prstGeom>
        </p:spPr>
      </p:pic>
    </p:spTree>
    <p:extLst>
      <p:ext uri="{BB962C8B-B14F-4D97-AF65-F5344CB8AC3E}">
        <p14:creationId xmlns:p14="http://schemas.microsoft.com/office/powerpoint/2010/main" val="538355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735711" y="2076450"/>
            <a:ext cx="3381055" cy="3354765"/>
          </a:xfrm>
          <a:prstGeom prst="rect">
            <a:avLst/>
          </a:prstGeom>
          <a:noFill/>
        </p:spPr>
        <p:txBody>
          <a:bodyPr wrap="none" rtlCol="0">
            <a:spAutoFit/>
          </a:bodyPr>
          <a:lstStyle/>
          <a:p>
            <a:pPr algn="ctr"/>
            <a:r>
              <a:rPr lang="ru-RU" sz="4400" dirty="0">
                <a:solidFill>
                  <a:schemeClr val="bg1"/>
                </a:solidFill>
              </a:rPr>
              <a:t>1 Послание к</a:t>
            </a:r>
          </a:p>
          <a:p>
            <a:pPr algn="ctr"/>
            <a:r>
              <a:rPr lang="ru-RU" sz="4400" dirty="0">
                <a:solidFill>
                  <a:schemeClr val="bg1"/>
                </a:solidFill>
              </a:rPr>
              <a:t>Коринфянам</a:t>
            </a:r>
            <a:endParaRPr lang="ru-RU" sz="4400" dirty="0"/>
          </a:p>
          <a:p>
            <a:pPr algn="ctr"/>
            <a:r>
              <a:rPr lang="ru-RU" sz="4400" dirty="0">
                <a:solidFill>
                  <a:schemeClr val="bg1"/>
                </a:solidFill>
              </a:rPr>
              <a:t>10:11</a:t>
            </a:r>
          </a:p>
          <a:p>
            <a:pPr algn="ctr"/>
            <a:endParaRPr lang="ru-RU" sz="4000" b="1" dirty="0">
              <a:solidFill>
                <a:schemeClr val="bg1"/>
              </a:solidFill>
            </a:endParaRPr>
          </a:p>
          <a:p>
            <a:pPr algn="ctr"/>
            <a:endParaRPr lang="en-US" sz="4000" b="1" dirty="0">
              <a:solidFill>
                <a:schemeClr val="bg1"/>
              </a:solidFill>
            </a:endParaRPr>
          </a:p>
        </p:txBody>
      </p:sp>
      <p:sp>
        <p:nvSpPr>
          <p:cNvPr id="4" name="TextBox 3"/>
          <p:cNvSpPr txBox="1"/>
          <p:nvPr/>
        </p:nvSpPr>
        <p:spPr>
          <a:xfrm>
            <a:off x="7853558" y="1954242"/>
            <a:ext cx="3990689" cy="2862322"/>
          </a:xfrm>
          <a:prstGeom prst="rect">
            <a:avLst/>
          </a:prstGeom>
          <a:noFill/>
        </p:spPr>
        <p:txBody>
          <a:bodyPr wrap="square" rtlCol="0">
            <a:spAutoFit/>
          </a:bodyPr>
          <a:lstStyle/>
          <a:p>
            <a:r>
              <a:rPr lang="ru-RU" sz="3600" dirty="0"/>
              <a:t>«А мы знаем, что поистине есть суд Божий на делающих такие [дела]»</a:t>
            </a:r>
            <a:endParaRPr lang="ru-RU" sz="3600" i="1" dirty="0"/>
          </a:p>
        </p:txBody>
      </p:sp>
    </p:spTree>
    <p:extLst>
      <p:ext uri="{BB962C8B-B14F-4D97-AF65-F5344CB8AC3E}">
        <p14:creationId xmlns:p14="http://schemas.microsoft.com/office/powerpoint/2010/main" val="295877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6F05C43-652A-0440-ADA6-81F09F65F8FF}"/>
              </a:ext>
            </a:extLst>
          </p:cNvPr>
          <p:cNvSpPr txBox="1"/>
          <p:nvPr/>
        </p:nvSpPr>
        <p:spPr>
          <a:xfrm>
            <a:off x="0" y="277796"/>
            <a:ext cx="12192000" cy="584775"/>
          </a:xfrm>
          <a:prstGeom prst="rect">
            <a:avLst/>
          </a:prstGeom>
          <a:noFill/>
        </p:spPr>
        <p:txBody>
          <a:bodyPr wrap="square" rtlCol="0">
            <a:spAutoFit/>
          </a:bodyPr>
          <a:lstStyle/>
          <a:p>
            <a:pPr algn="ctr"/>
            <a:r>
              <a:rPr lang="ru-RU" sz="3200" dirty="0">
                <a:solidFill>
                  <a:schemeClr val="bg1"/>
                </a:solidFill>
              </a:rPr>
              <a:t>Сыновья Иакова продали в рабство своего брата Иосифа</a:t>
            </a:r>
            <a:endParaRPr lang="ru-RU" sz="3200" b="1" dirty="0">
              <a:solidFill>
                <a:schemeClr val="bg1"/>
              </a:solidFill>
              <a:cs typeface="Times New Roman" pitchFamily="18" charset="0"/>
            </a:endParaRPr>
          </a:p>
        </p:txBody>
      </p:sp>
      <p:pic>
        <p:nvPicPr>
          <p:cNvPr id="5" name="Рисунок 4">
            <a:extLst>
              <a:ext uri="{FF2B5EF4-FFF2-40B4-BE49-F238E27FC236}">
                <a16:creationId xmlns:a16="http://schemas.microsoft.com/office/drawing/2014/main" id="{1CF3D030-F5B1-0446-A34C-46AC7DC6FC8A}"/>
              </a:ext>
            </a:extLst>
          </p:cNvPr>
          <p:cNvPicPr>
            <a:picLocks noChangeAspect="1"/>
          </p:cNvPicPr>
          <p:nvPr/>
        </p:nvPicPr>
        <p:blipFill rotWithShape="1">
          <a:blip r:embed="rId4">
            <a:extLst>
              <a:ext uri="{28A0092B-C50C-407E-A947-70E740481C1C}">
                <a14:useLocalDpi xmlns:a14="http://schemas.microsoft.com/office/drawing/2010/main" val="0"/>
              </a:ext>
            </a:extLst>
          </a:blip>
          <a:srcRect b="8915"/>
          <a:stretch/>
        </p:blipFill>
        <p:spPr>
          <a:xfrm>
            <a:off x="1643865" y="1782255"/>
            <a:ext cx="9174823" cy="4700738"/>
          </a:xfrm>
          <a:prstGeom prst="rect">
            <a:avLst/>
          </a:prstGeom>
        </p:spPr>
      </p:pic>
    </p:spTree>
    <p:extLst>
      <p:ext uri="{BB962C8B-B14F-4D97-AF65-F5344CB8AC3E}">
        <p14:creationId xmlns:p14="http://schemas.microsoft.com/office/powerpoint/2010/main" val="3228331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B4ECC8-F771-474F-B7C5-BFC6D134C751}"/>
              </a:ext>
            </a:extLst>
          </p:cNvPr>
          <p:cNvSpPr txBox="1"/>
          <p:nvPr/>
        </p:nvSpPr>
        <p:spPr>
          <a:xfrm>
            <a:off x="171808" y="824856"/>
            <a:ext cx="2529500" cy="4832092"/>
          </a:xfrm>
          <a:prstGeom prst="rect">
            <a:avLst/>
          </a:prstGeom>
          <a:noFill/>
        </p:spPr>
        <p:txBody>
          <a:bodyPr wrap="square" rtlCol="0">
            <a:spAutoFit/>
          </a:bodyPr>
          <a:lstStyle/>
          <a:p>
            <a:r>
              <a:rPr lang="ru-RU" sz="2800" dirty="0">
                <a:solidFill>
                  <a:schemeClr val="bg1"/>
                </a:solidFill>
              </a:rPr>
              <a:t>Спустя годы Иосиф осознал, что Бог допустил это испытание, с целью спасения семьи Иакова от внутреннего распада и от смерти.</a:t>
            </a:r>
          </a:p>
        </p:txBody>
      </p:sp>
      <p:pic>
        <p:nvPicPr>
          <p:cNvPr id="5" name="Рисунок 4">
            <a:extLst>
              <a:ext uri="{FF2B5EF4-FFF2-40B4-BE49-F238E27FC236}">
                <a16:creationId xmlns:a16="http://schemas.microsoft.com/office/drawing/2014/main" id="{73310668-833F-3F44-B280-31F37C290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102" y="927598"/>
            <a:ext cx="8006422" cy="5200894"/>
          </a:xfrm>
          <a:prstGeom prst="rect">
            <a:avLst/>
          </a:prstGeom>
        </p:spPr>
      </p:pic>
    </p:spTree>
    <p:extLst>
      <p:ext uri="{BB962C8B-B14F-4D97-AF65-F5344CB8AC3E}">
        <p14:creationId xmlns:p14="http://schemas.microsoft.com/office/powerpoint/2010/main" val="2554180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2357"/>
            <a:ext cx="12192000" cy="6858000"/>
          </a:xfrm>
          <a:prstGeom prst="rect">
            <a:avLst/>
          </a:prstGeom>
        </p:spPr>
      </p:pic>
      <p:sp>
        <p:nvSpPr>
          <p:cNvPr id="3" name="TextBox 2"/>
          <p:cNvSpPr txBox="1"/>
          <p:nvPr/>
        </p:nvSpPr>
        <p:spPr>
          <a:xfrm>
            <a:off x="1173892" y="4544009"/>
            <a:ext cx="9402462" cy="769441"/>
          </a:xfrm>
          <a:prstGeom prst="rect">
            <a:avLst/>
          </a:prstGeom>
          <a:noFill/>
        </p:spPr>
        <p:txBody>
          <a:bodyPr wrap="square" rtlCol="0">
            <a:spAutoFit/>
          </a:bodyPr>
          <a:lstStyle/>
          <a:p>
            <a:pPr algn="ctr"/>
            <a:r>
              <a:rPr lang="ru-RU" sz="4400" dirty="0">
                <a:solidFill>
                  <a:schemeClr val="bg1"/>
                </a:solidFill>
              </a:rPr>
              <a:t>Книга Бытие 45:5-8</a:t>
            </a:r>
            <a:endParaRPr lang="en-US" sz="4400" dirty="0">
              <a:solidFill>
                <a:schemeClr val="bg1"/>
              </a:solidFill>
            </a:endParaRPr>
          </a:p>
        </p:txBody>
      </p:sp>
      <p:sp>
        <p:nvSpPr>
          <p:cNvPr id="4" name="TextBox 3"/>
          <p:cNvSpPr txBox="1"/>
          <p:nvPr/>
        </p:nvSpPr>
        <p:spPr>
          <a:xfrm>
            <a:off x="1173892" y="619683"/>
            <a:ext cx="10097553" cy="3046988"/>
          </a:xfrm>
          <a:prstGeom prst="rect">
            <a:avLst/>
          </a:prstGeom>
          <a:noFill/>
        </p:spPr>
        <p:txBody>
          <a:bodyPr wrap="square" rtlCol="0">
            <a:spAutoFit/>
          </a:bodyPr>
          <a:lstStyle/>
          <a:p>
            <a:r>
              <a:rPr lang="ru-RU" sz="3200" dirty="0"/>
              <a:t>«но теперь не печальтесь и не жалейте о том, что вы продали меня сюда, потому что Бог послал меня перед вами для сохранения вашей жизни; … Бог послал меня перед вами, чтобы оставить вас на земле и сохранить вашу жизнь великим избавлением. Итак не вы послали меня сюда, но Бог…»</a:t>
            </a:r>
          </a:p>
        </p:txBody>
      </p:sp>
    </p:spTree>
    <p:extLst>
      <p:ext uri="{BB962C8B-B14F-4D97-AF65-F5344CB8AC3E}">
        <p14:creationId xmlns:p14="http://schemas.microsoft.com/office/powerpoint/2010/main" val="3302574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6F05C43-652A-0440-ADA6-81F09F65F8FF}"/>
              </a:ext>
            </a:extLst>
          </p:cNvPr>
          <p:cNvSpPr txBox="1"/>
          <p:nvPr/>
        </p:nvSpPr>
        <p:spPr>
          <a:xfrm>
            <a:off x="0" y="277796"/>
            <a:ext cx="12192000" cy="584775"/>
          </a:xfrm>
          <a:prstGeom prst="rect">
            <a:avLst/>
          </a:prstGeom>
          <a:noFill/>
        </p:spPr>
        <p:txBody>
          <a:bodyPr wrap="square" rtlCol="0">
            <a:spAutoFit/>
          </a:bodyPr>
          <a:lstStyle/>
          <a:p>
            <a:pPr algn="ctr"/>
            <a:r>
              <a:rPr lang="ru-RU" sz="3200" dirty="0">
                <a:solidFill>
                  <a:schemeClr val="bg1"/>
                </a:solidFill>
              </a:rPr>
              <a:t>У Бога есть цель в испытаниях, которые Он допускает</a:t>
            </a:r>
            <a:endParaRPr lang="ru-RU" sz="3200" b="1" dirty="0">
              <a:solidFill>
                <a:schemeClr val="bg1"/>
              </a:solidFill>
              <a:cs typeface="Times New Roman" pitchFamily="18" charset="0"/>
            </a:endParaRPr>
          </a:p>
        </p:txBody>
      </p:sp>
      <p:pic>
        <p:nvPicPr>
          <p:cNvPr id="4" name="Рисунок 3">
            <a:extLst>
              <a:ext uri="{FF2B5EF4-FFF2-40B4-BE49-F238E27FC236}">
                <a16:creationId xmlns:a16="http://schemas.microsoft.com/office/drawing/2014/main" id="{71385FD3-930C-7B4C-9F53-BAF8D62A3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121" y="1677829"/>
            <a:ext cx="8474816" cy="4768810"/>
          </a:xfrm>
          <a:prstGeom prst="rect">
            <a:avLst/>
          </a:prstGeom>
        </p:spPr>
      </p:pic>
    </p:spTree>
    <p:extLst>
      <p:ext uri="{BB962C8B-B14F-4D97-AF65-F5344CB8AC3E}">
        <p14:creationId xmlns:p14="http://schemas.microsoft.com/office/powerpoint/2010/main" val="739073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57546" y="4601366"/>
            <a:ext cx="10972800" cy="769441"/>
          </a:xfrm>
          <a:prstGeom prst="rect">
            <a:avLst/>
          </a:prstGeom>
          <a:noFill/>
        </p:spPr>
        <p:txBody>
          <a:bodyPr wrap="square" rtlCol="0">
            <a:spAutoFit/>
          </a:bodyPr>
          <a:lstStyle/>
          <a:p>
            <a:pPr algn="ctr"/>
            <a:r>
              <a:rPr lang="ru-RU" sz="4400" dirty="0">
                <a:solidFill>
                  <a:schemeClr val="bg1"/>
                </a:solidFill>
              </a:rPr>
              <a:t>Второзаконие 8:2-3</a:t>
            </a:r>
            <a:endParaRPr lang="en-US" sz="4400" dirty="0">
              <a:solidFill>
                <a:schemeClr val="bg1"/>
              </a:solidFill>
            </a:endParaRPr>
          </a:p>
        </p:txBody>
      </p:sp>
      <p:sp>
        <p:nvSpPr>
          <p:cNvPr id="4" name="TextBox 3"/>
          <p:cNvSpPr txBox="1"/>
          <p:nvPr/>
        </p:nvSpPr>
        <p:spPr>
          <a:xfrm>
            <a:off x="1159180" y="438814"/>
            <a:ext cx="10471166" cy="3108543"/>
          </a:xfrm>
          <a:prstGeom prst="rect">
            <a:avLst/>
          </a:prstGeom>
          <a:noFill/>
        </p:spPr>
        <p:txBody>
          <a:bodyPr wrap="square" rtlCol="0">
            <a:spAutoFit/>
          </a:bodyPr>
          <a:lstStyle/>
          <a:p>
            <a:r>
              <a:rPr lang="ru-RU" sz="2800" dirty="0"/>
              <a:t>«И помни весь путь, которым вел тебя Господь, Бог твой, по пустыне, вот уже сорок лет, чтобы </a:t>
            </a:r>
            <a:r>
              <a:rPr lang="ru-RU" sz="2800" u="sng" dirty="0"/>
              <a:t>смирить тебя</a:t>
            </a:r>
            <a:r>
              <a:rPr lang="ru-RU" sz="2800" dirty="0"/>
              <a:t>, чтобы испытать тебя и </a:t>
            </a:r>
            <a:r>
              <a:rPr lang="ru-RU" sz="2800" u="sng" dirty="0"/>
              <a:t>узнать, что в сердце твоем</a:t>
            </a:r>
            <a:r>
              <a:rPr lang="ru-RU" sz="2800" dirty="0"/>
              <a:t>, </a:t>
            </a:r>
            <a:r>
              <a:rPr lang="ru-RU" sz="2800" u="sng" dirty="0"/>
              <a:t>будешь ли хранить заповеди Его, или нет</a:t>
            </a:r>
            <a:r>
              <a:rPr lang="ru-RU" sz="2800" dirty="0"/>
              <a:t>; Он смирял тебя, томил тебя голодом и питал тебя манною, которой не знал ты и не знали отцы твои, дабы </a:t>
            </a:r>
            <a:r>
              <a:rPr lang="ru-RU" sz="2800" u="sng" dirty="0"/>
              <a:t>показать тебе</a:t>
            </a:r>
            <a:r>
              <a:rPr lang="ru-RU" sz="2800" dirty="0"/>
              <a:t>, </a:t>
            </a:r>
            <a:r>
              <a:rPr lang="ru-RU" sz="2800" u="sng" dirty="0"/>
              <a:t>что не одним хлебом живет человек, но всяким [словом], исходящим из уст Господа, живет человек</a:t>
            </a:r>
            <a:r>
              <a:rPr lang="ru-RU" sz="2800" dirty="0"/>
              <a:t>»</a:t>
            </a:r>
          </a:p>
        </p:txBody>
      </p:sp>
    </p:spTree>
    <p:extLst>
      <p:ext uri="{BB962C8B-B14F-4D97-AF65-F5344CB8AC3E}">
        <p14:creationId xmlns:p14="http://schemas.microsoft.com/office/powerpoint/2010/main" val="3322260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B0D1D6C-58A9-9542-B875-F00DC45F363D}"/>
              </a:ext>
            </a:extLst>
          </p:cNvPr>
          <p:cNvSpPr txBox="1"/>
          <p:nvPr/>
        </p:nvSpPr>
        <p:spPr>
          <a:xfrm>
            <a:off x="1405123" y="2634612"/>
            <a:ext cx="9228629" cy="2308324"/>
          </a:xfrm>
          <a:prstGeom prst="rect">
            <a:avLst/>
          </a:prstGeom>
          <a:noFill/>
        </p:spPr>
        <p:txBody>
          <a:bodyPr wrap="square" rtlCol="0">
            <a:spAutoFit/>
          </a:bodyPr>
          <a:lstStyle/>
          <a:p>
            <a:r>
              <a:rPr lang="ru-RU" sz="3600" dirty="0">
                <a:solidFill>
                  <a:schemeClr val="bg1"/>
                </a:solidFill>
              </a:rPr>
              <a:t>С тех пор, как существует грех на земле, люди всегда сталкивались с несправедливостью. Но верующие в Бога люди находили утешение и помощь в Священном Писании. </a:t>
            </a:r>
          </a:p>
        </p:txBody>
      </p:sp>
      <p:sp>
        <p:nvSpPr>
          <p:cNvPr id="5" name="TextBox 4">
            <a:extLst>
              <a:ext uri="{FF2B5EF4-FFF2-40B4-BE49-F238E27FC236}">
                <a16:creationId xmlns:a16="http://schemas.microsoft.com/office/drawing/2014/main" id="{A8C57E22-BBF0-724B-8AA2-77AD4195B82F}"/>
              </a:ext>
            </a:extLst>
          </p:cNvPr>
          <p:cNvSpPr txBox="1"/>
          <p:nvPr/>
        </p:nvSpPr>
        <p:spPr>
          <a:xfrm>
            <a:off x="1292107" y="290602"/>
            <a:ext cx="10017304" cy="584775"/>
          </a:xfrm>
          <a:prstGeom prst="rect">
            <a:avLst/>
          </a:prstGeom>
          <a:noFill/>
        </p:spPr>
        <p:txBody>
          <a:bodyPr wrap="square" rtlCol="0">
            <a:spAutoFit/>
          </a:bodyPr>
          <a:lstStyle/>
          <a:p>
            <a:pPr algn="ctr"/>
            <a:r>
              <a:rPr lang="ru-RU" sz="3200" dirty="0"/>
              <a:t>Какой же совет дает нам Слово Божье для этого случая?</a:t>
            </a:r>
            <a:endParaRPr lang="ru-RU" sz="3200" b="1" dirty="0">
              <a:cs typeface="Times New Roman" pitchFamily="18" charset="0"/>
            </a:endParaRPr>
          </a:p>
        </p:txBody>
      </p:sp>
    </p:spTree>
    <p:extLst>
      <p:ext uri="{BB962C8B-B14F-4D97-AF65-F5344CB8AC3E}">
        <p14:creationId xmlns:p14="http://schemas.microsoft.com/office/powerpoint/2010/main" val="4243712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B0D1D6C-58A9-9542-B875-F00DC45F363D}"/>
              </a:ext>
            </a:extLst>
          </p:cNvPr>
          <p:cNvSpPr txBox="1"/>
          <p:nvPr/>
        </p:nvSpPr>
        <p:spPr>
          <a:xfrm>
            <a:off x="885825" y="2377767"/>
            <a:ext cx="10972800" cy="1625060"/>
          </a:xfrm>
          <a:prstGeom prst="rect">
            <a:avLst/>
          </a:prstGeom>
          <a:noFill/>
        </p:spPr>
        <p:txBody>
          <a:bodyPr wrap="square" rtlCol="0">
            <a:spAutoFit/>
          </a:bodyPr>
          <a:lstStyle/>
          <a:p>
            <a:pPr lvl="0" algn="ctr">
              <a:lnSpc>
                <a:spcPct val="106000"/>
              </a:lnSpc>
              <a:spcAft>
                <a:spcPts val="800"/>
              </a:spcAft>
            </a:pPr>
            <a:r>
              <a:rPr lang="ru-RU" sz="4800" dirty="0">
                <a:solidFill>
                  <a:schemeClr val="bg1"/>
                </a:solidFill>
              </a:rPr>
              <a:t>Зачем Богу узнать, что в сердце моем? Неужели Он этого не знает?</a:t>
            </a:r>
            <a:endParaRPr lang="ru-RU" sz="4800" b="1" dirty="0">
              <a:solidFill>
                <a:schemeClr val="bg1"/>
              </a:solidFill>
              <a:ea typeface="Calibri"/>
            </a:endParaRPr>
          </a:p>
        </p:txBody>
      </p:sp>
    </p:spTree>
    <p:extLst>
      <p:ext uri="{BB962C8B-B14F-4D97-AF65-F5344CB8AC3E}">
        <p14:creationId xmlns:p14="http://schemas.microsoft.com/office/powerpoint/2010/main" val="249255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1">
            <a:extLst>
              <a:ext uri="{FF2B5EF4-FFF2-40B4-BE49-F238E27FC236}">
                <a16:creationId xmlns:a16="http://schemas.microsoft.com/office/drawing/2014/main" id="{D542B78A-00C7-D549-B530-DEA506575A9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A1C53DD-8A97-504D-BE21-0940F06CD990}"/>
              </a:ext>
            </a:extLst>
          </p:cNvPr>
          <p:cNvSpPr txBox="1"/>
          <p:nvPr/>
        </p:nvSpPr>
        <p:spPr>
          <a:xfrm>
            <a:off x="1186861" y="2887904"/>
            <a:ext cx="10477072" cy="1446550"/>
          </a:xfrm>
          <a:prstGeom prst="rect">
            <a:avLst/>
          </a:prstGeom>
          <a:noFill/>
        </p:spPr>
        <p:txBody>
          <a:bodyPr wrap="square" rtlCol="0">
            <a:spAutoFit/>
          </a:bodyPr>
          <a:lstStyle/>
          <a:p>
            <a:r>
              <a:rPr lang="ru-RU" sz="4400" dirty="0"/>
              <a:t>Бог, проводя нас через разные испытания, желает показать нашу верность Ему</a:t>
            </a:r>
          </a:p>
        </p:txBody>
      </p:sp>
      <p:sp>
        <p:nvSpPr>
          <p:cNvPr id="9" name="TextBox 8">
            <a:extLst>
              <a:ext uri="{FF2B5EF4-FFF2-40B4-BE49-F238E27FC236}">
                <a16:creationId xmlns:a16="http://schemas.microsoft.com/office/drawing/2014/main" id="{12E322D2-9734-0C4D-A045-F7E9F77346D5}"/>
              </a:ext>
            </a:extLst>
          </p:cNvPr>
          <p:cNvSpPr txBox="1"/>
          <p:nvPr/>
        </p:nvSpPr>
        <p:spPr>
          <a:xfrm>
            <a:off x="0" y="311151"/>
            <a:ext cx="12192000" cy="707886"/>
          </a:xfrm>
          <a:prstGeom prst="rect">
            <a:avLst/>
          </a:prstGeom>
          <a:noFill/>
        </p:spPr>
        <p:txBody>
          <a:bodyPr wrap="square" rtlCol="0">
            <a:spAutoFit/>
          </a:bodyPr>
          <a:lstStyle/>
          <a:p>
            <a:pPr algn="ctr"/>
            <a:r>
              <a:rPr lang="ru-RU" sz="4000" dirty="0">
                <a:solidFill>
                  <a:schemeClr val="bg1"/>
                </a:solidFill>
              </a:rPr>
              <a:t>1. Ангелы внимательно наблюдают за нами</a:t>
            </a:r>
            <a:endParaRPr lang="ru-RU" sz="4000" b="1" dirty="0">
              <a:solidFill>
                <a:schemeClr val="bg1"/>
              </a:solidFill>
              <a:cs typeface="Times New Roman" pitchFamily="18" charset="0"/>
            </a:endParaRPr>
          </a:p>
        </p:txBody>
      </p:sp>
    </p:spTree>
    <p:extLst>
      <p:ext uri="{BB962C8B-B14F-4D97-AF65-F5344CB8AC3E}">
        <p14:creationId xmlns:p14="http://schemas.microsoft.com/office/powerpoint/2010/main" val="2885654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B0D1D6C-58A9-9542-B875-F00DC45F363D}"/>
              </a:ext>
            </a:extLst>
          </p:cNvPr>
          <p:cNvSpPr txBox="1"/>
          <p:nvPr/>
        </p:nvSpPr>
        <p:spPr>
          <a:xfrm>
            <a:off x="1604374" y="2569941"/>
            <a:ext cx="9877139" cy="1446550"/>
          </a:xfrm>
          <a:prstGeom prst="rect">
            <a:avLst/>
          </a:prstGeom>
          <a:noFill/>
        </p:spPr>
        <p:txBody>
          <a:bodyPr wrap="square" rtlCol="0">
            <a:spAutoFit/>
          </a:bodyPr>
          <a:lstStyle/>
          <a:p>
            <a:r>
              <a:rPr lang="ru-RU" sz="4400" dirty="0">
                <a:solidFill>
                  <a:schemeClr val="bg1"/>
                </a:solidFill>
              </a:rPr>
              <a:t>Грех позволяет ему заявлять о его правах на нашу жизнь.</a:t>
            </a:r>
            <a:endParaRPr lang="ru-RU" sz="4400" dirty="0">
              <a:solidFill>
                <a:schemeClr val="bg1"/>
              </a:solidFill>
              <a:cs typeface="Times New Roman" pitchFamily="18" charset="0"/>
            </a:endParaRPr>
          </a:p>
        </p:txBody>
      </p:sp>
      <p:sp>
        <p:nvSpPr>
          <p:cNvPr id="5" name="TextBox 4">
            <a:extLst>
              <a:ext uri="{FF2B5EF4-FFF2-40B4-BE49-F238E27FC236}">
                <a16:creationId xmlns:a16="http://schemas.microsoft.com/office/drawing/2014/main" id="{A8C57E22-BBF0-724B-8AA2-77AD4195B82F}"/>
              </a:ext>
            </a:extLst>
          </p:cNvPr>
          <p:cNvSpPr txBox="1"/>
          <p:nvPr/>
        </p:nvSpPr>
        <p:spPr>
          <a:xfrm>
            <a:off x="0" y="311151"/>
            <a:ext cx="12192000" cy="584775"/>
          </a:xfrm>
          <a:prstGeom prst="rect">
            <a:avLst/>
          </a:prstGeom>
          <a:noFill/>
        </p:spPr>
        <p:txBody>
          <a:bodyPr wrap="square" rtlCol="0">
            <a:spAutoFit/>
          </a:bodyPr>
          <a:lstStyle/>
          <a:p>
            <a:pPr algn="ctr"/>
            <a:r>
              <a:rPr lang="ru-RU" sz="3200" dirty="0"/>
              <a:t>2. Сатана также внимательно наблюдает за нами</a:t>
            </a:r>
            <a:endParaRPr lang="ru-RU" sz="3200" b="1" dirty="0">
              <a:cs typeface="Times New Roman" pitchFamily="18" charset="0"/>
            </a:endParaRPr>
          </a:p>
        </p:txBody>
      </p:sp>
    </p:spTree>
    <p:extLst>
      <p:ext uri="{BB962C8B-B14F-4D97-AF65-F5344CB8AC3E}">
        <p14:creationId xmlns:p14="http://schemas.microsoft.com/office/powerpoint/2010/main" val="1287287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2357"/>
            <a:ext cx="12192000" cy="6858000"/>
          </a:xfrm>
          <a:prstGeom prst="rect">
            <a:avLst/>
          </a:prstGeom>
        </p:spPr>
      </p:pic>
      <p:sp>
        <p:nvSpPr>
          <p:cNvPr id="3" name="TextBox 2"/>
          <p:cNvSpPr txBox="1"/>
          <p:nvPr/>
        </p:nvSpPr>
        <p:spPr>
          <a:xfrm>
            <a:off x="1173891" y="4518957"/>
            <a:ext cx="9973569" cy="769441"/>
          </a:xfrm>
          <a:prstGeom prst="rect">
            <a:avLst/>
          </a:prstGeom>
          <a:noFill/>
        </p:spPr>
        <p:txBody>
          <a:bodyPr wrap="square" rtlCol="0">
            <a:spAutoFit/>
          </a:bodyPr>
          <a:lstStyle/>
          <a:p>
            <a:pPr algn="ctr"/>
            <a:r>
              <a:rPr lang="ru-RU" sz="4400" dirty="0">
                <a:solidFill>
                  <a:schemeClr val="bg1"/>
                </a:solidFill>
              </a:rPr>
              <a:t>1 Послание к Коринфянам 10:13</a:t>
            </a:r>
            <a:endParaRPr lang="en-US" sz="4400" dirty="0">
              <a:solidFill>
                <a:schemeClr val="bg1"/>
              </a:solidFill>
            </a:endParaRPr>
          </a:p>
        </p:txBody>
      </p:sp>
      <p:sp>
        <p:nvSpPr>
          <p:cNvPr id="4" name="TextBox 3"/>
          <p:cNvSpPr txBox="1"/>
          <p:nvPr/>
        </p:nvSpPr>
        <p:spPr>
          <a:xfrm>
            <a:off x="1402407" y="886812"/>
            <a:ext cx="9879312" cy="2062103"/>
          </a:xfrm>
          <a:prstGeom prst="rect">
            <a:avLst/>
          </a:prstGeom>
          <a:noFill/>
        </p:spPr>
        <p:txBody>
          <a:bodyPr wrap="square" rtlCol="0">
            <a:spAutoFit/>
          </a:bodyPr>
          <a:lstStyle/>
          <a:p>
            <a:r>
              <a:rPr lang="ru-RU" sz="3200" dirty="0"/>
              <a:t>«Вас постигло искушение не иное, как человеческое; </a:t>
            </a:r>
            <a:r>
              <a:rPr lang="ru-RU" sz="3200" u="sng" dirty="0"/>
              <a:t>и верен Бог, Который не попустит вам быть искушаемыми сверх сил, но при искушении даст и облегчение, так чтобы вы могли перенести</a:t>
            </a:r>
            <a:r>
              <a:rPr lang="ru-RU" sz="3200" dirty="0"/>
              <a:t>»</a:t>
            </a:r>
          </a:p>
        </p:txBody>
      </p:sp>
    </p:spTree>
    <p:extLst>
      <p:ext uri="{BB962C8B-B14F-4D97-AF65-F5344CB8AC3E}">
        <p14:creationId xmlns:p14="http://schemas.microsoft.com/office/powerpoint/2010/main" val="606463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215793B-C062-7845-A1E4-89BE3BA41E14}"/>
              </a:ext>
            </a:extLst>
          </p:cNvPr>
          <p:cNvSpPr txBox="1"/>
          <p:nvPr/>
        </p:nvSpPr>
        <p:spPr>
          <a:xfrm>
            <a:off x="654837" y="1910016"/>
            <a:ext cx="2842125" cy="1754326"/>
          </a:xfrm>
          <a:prstGeom prst="rect">
            <a:avLst/>
          </a:prstGeom>
          <a:noFill/>
          <a:ln>
            <a:noFill/>
          </a:ln>
        </p:spPr>
        <p:txBody>
          <a:bodyPr wrap="square" rtlCol="0">
            <a:spAutoFit/>
          </a:bodyPr>
          <a:lstStyle/>
          <a:p>
            <a:r>
              <a:rPr lang="ru-RU" sz="5400" dirty="0"/>
              <a:t>ВЕРНЫЙ БОГ</a:t>
            </a:r>
          </a:p>
        </p:txBody>
      </p:sp>
      <p:sp>
        <p:nvSpPr>
          <p:cNvPr id="9" name="TextBox 8">
            <a:extLst>
              <a:ext uri="{FF2B5EF4-FFF2-40B4-BE49-F238E27FC236}">
                <a16:creationId xmlns:a16="http://schemas.microsoft.com/office/drawing/2014/main" id="{091EAED2-3AB7-904F-9AA3-5CEDCBC001DD}"/>
              </a:ext>
            </a:extLst>
          </p:cNvPr>
          <p:cNvSpPr txBox="1"/>
          <p:nvPr/>
        </p:nvSpPr>
        <p:spPr>
          <a:xfrm>
            <a:off x="0" y="277796"/>
            <a:ext cx="12192000" cy="830997"/>
          </a:xfrm>
          <a:prstGeom prst="rect">
            <a:avLst/>
          </a:prstGeom>
          <a:noFill/>
        </p:spPr>
        <p:txBody>
          <a:bodyPr wrap="square" rtlCol="0">
            <a:spAutoFit/>
          </a:bodyPr>
          <a:lstStyle/>
          <a:p>
            <a:pPr algn="ctr"/>
            <a:r>
              <a:rPr lang="ru-RU" sz="4800" dirty="0">
                <a:solidFill>
                  <a:schemeClr val="bg1"/>
                </a:solidFill>
              </a:rPr>
              <a:t>ЖИВОЙ Бог!</a:t>
            </a:r>
            <a:endParaRPr lang="ru-RU" sz="4800" b="1" dirty="0">
              <a:solidFill>
                <a:schemeClr val="bg1"/>
              </a:solidFill>
              <a:cs typeface="Times New Roman" pitchFamily="18" charset="0"/>
            </a:endParaRPr>
          </a:p>
        </p:txBody>
      </p:sp>
      <p:pic>
        <p:nvPicPr>
          <p:cNvPr id="5" name="Рисунок 4">
            <a:extLst>
              <a:ext uri="{FF2B5EF4-FFF2-40B4-BE49-F238E27FC236}">
                <a16:creationId xmlns:a16="http://schemas.microsoft.com/office/drawing/2014/main" id="{B0A8313F-FCB1-3F46-A634-DCBE5E4E0E98}"/>
              </a:ext>
            </a:extLst>
          </p:cNvPr>
          <p:cNvPicPr>
            <a:picLocks noChangeAspect="1"/>
          </p:cNvPicPr>
          <p:nvPr/>
        </p:nvPicPr>
        <p:blipFill rotWithShape="1">
          <a:blip r:embed="rId4">
            <a:extLst>
              <a:ext uri="{28A0092B-C50C-407E-A947-70E740481C1C}">
                <a14:useLocalDpi xmlns:a14="http://schemas.microsoft.com/office/drawing/2010/main" val="0"/>
              </a:ext>
            </a:extLst>
          </a:blip>
          <a:srcRect l="4791" r="8536"/>
          <a:stretch/>
        </p:blipFill>
        <p:spPr>
          <a:xfrm>
            <a:off x="3936850" y="1508142"/>
            <a:ext cx="7815262" cy="5072062"/>
          </a:xfrm>
          <a:prstGeom prst="rect">
            <a:avLst/>
          </a:prstGeom>
        </p:spPr>
      </p:pic>
    </p:spTree>
    <p:extLst>
      <p:ext uri="{BB962C8B-B14F-4D97-AF65-F5344CB8AC3E}">
        <p14:creationId xmlns:p14="http://schemas.microsoft.com/office/powerpoint/2010/main" val="1580524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215793B-C062-7845-A1E4-89BE3BA41E14}"/>
              </a:ext>
            </a:extLst>
          </p:cNvPr>
          <p:cNvSpPr txBox="1"/>
          <p:nvPr/>
        </p:nvSpPr>
        <p:spPr>
          <a:xfrm>
            <a:off x="654837" y="1910016"/>
            <a:ext cx="3028163" cy="2308324"/>
          </a:xfrm>
          <a:prstGeom prst="rect">
            <a:avLst/>
          </a:prstGeom>
          <a:noFill/>
          <a:ln>
            <a:noFill/>
          </a:ln>
        </p:spPr>
        <p:txBody>
          <a:bodyPr wrap="square" rtlCol="0">
            <a:spAutoFit/>
          </a:bodyPr>
          <a:lstStyle/>
          <a:p>
            <a:r>
              <a:rPr lang="ru-RU" sz="3600" dirty="0"/>
              <a:t>Бог «не попустит быть искушаемыми сверх сил».</a:t>
            </a:r>
          </a:p>
        </p:txBody>
      </p:sp>
      <p:sp>
        <p:nvSpPr>
          <p:cNvPr id="9" name="TextBox 8">
            <a:extLst>
              <a:ext uri="{FF2B5EF4-FFF2-40B4-BE49-F238E27FC236}">
                <a16:creationId xmlns:a16="http://schemas.microsoft.com/office/drawing/2014/main" id="{091EAED2-3AB7-904F-9AA3-5CEDCBC001DD}"/>
              </a:ext>
            </a:extLst>
          </p:cNvPr>
          <p:cNvSpPr txBox="1"/>
          <p:nvPr/>
        </p:nvSpPr>
        <p:spPr>
          <a:xfrm>
            <a:off x="0" y="111088"/>
            <a:ext cx="12192000" cy="1077218"/>
          </a:xfrm>
          <a:prstGeom prst="rect">
            <a:avLst/>
          </a:prstGeom>
          <a:noFill/>
        </p:spPr>
        <p:txBody>
          <a:bodyPr wrap="square" rtlCol="0">
            <a:spAutoFit/>
          </a:bodyPr>
          <a:lstStyle/>
          <a:p>
            <a:pPr marL="514350" indent="-514350" algn="ctr">
              <a:buAutoNum type="arabicPeriod"/>
            </a:pPr>
            <a:r>
              <a:rPr lang="ru-RU" sz="3200" dirty="0">
                <a:solidFill>
                  <a:schemeClr val="bg1"/>
                </a:solidFill>
              </a:rPr>
              <a:t>Как верность Бога проявится в твоих </a:t>
            </a:r>
          </a:p>
          <a:p>
            <a:pPr algn="ctr"/>
            <a:r>
              <a:rPr lang="ru-RU" sz="3200" dirty="0">
                <a:solidFill>
                  <a:schemeClr val="bg1"/>
                </a:solidFill>
              </a:rPr>
              <a:t>конкретных обстоятельствах?</a:t>
            </a:r>
          </a:p>
        </p:txBody>
      </p:sp>
      <p:pic>
        <p:nvPicPr>
          <p:cNvPr id="5" name="Рисунок 4">
            <a:extLst>
              <a:ext uri="{FF2B5EF4-FFF2-40B4-BE49-F238E27FC236}">
                <a16:creationId xmlns:a16="http://schemas.microsoft.com/office/drawing/2014/main" id="{2E42628B-C9C5-6E43-BDA8-C19751A52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822" y="1667335"/>
            <a:ext cx="7045666" cy="4697111"/>
          </a:xfrm>
          <a:prstGeom prst="rect">
            <a:avLst/>
          </a:prstGeom>
        </p:spPr>
      </p:pic>
    </p:spTree>
    <p:extLst>
      <p:ext uri="{BB962C8B-B14F-4D97-AF65-F5344CB8AC3E}">
        <p14:creationId xmlns:p14="http://schemas.microsoft.com/office/powerpoint/2010/main" val="1007145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215793B-C062-7845-A1E4-89BE3BA41E14}"/>
              </a:ext>
            </a:extLst>
          </p:cNvPr>
          <p:cNvSpPr txBox="1"/>
          <p:nvPr/>
        </p:nvSpPr>
        <p:spPr>
          <a:xfrm>
            <a:off x="911691" y="2002484"/>
            <a:ext cx="3028163" cy="2554545"/>
          </a:xfrm>
          <a:prstGeom prst="rect">
            <a:avLst/>
          </a:prstGeom>
          <a:noFill/>
          <a:ln>
            <a:noFill/>
          </a:ln>
        </p:spPr>
        <p:txBody>
          <a:bodyPr wrap="square" rtlCol="0">
            <a:spAutoFit/>
          </a:bodyPr>
          <a:lstStyle/>
          <a:p>
            <a:r>
              <a:rPr lang="ru-RU" sz="3200" dirty="0"/>
              <a:t>Бог укрепит Вас силой, чтобы Вы могли перенести испытание</a:t>
            </a:r>
          </a:p>
        </p:txBody>
      </p:sp>
      <p:sp>
        <p:nvSpPr>
          <p:cNvPr id="9" name="TextBox 8">
            <a:extLst>
              <a:ext uri="{FF2B5EF4-FFF2-40B4-BE49-F238E27FC236}">
                <a16:creationId xmlns:a16="http://schemas.microsoft.com/office/drawing/2014/main" id="{091EAED2-3AB7-904F-9AA3-5CEDCBC001DD}"/>
              </a:ext>
            </a:extLst>
          </p:cNvPr>
          <p:cNvSpPr txBox="1"/>
          <p:nvPr/>
        </p:nvSpPr>
        <p:spPr>
          <a:xfrm>
            <a:off x="0" y="277796"/>
            <a:ext cx="12192000" cy="584775"/>
          </a:xfrm>
          <a:prstGeom prst="rect">
            <a:avLst/>
          </a:prstGeom>
          <a:noFill/>
        </p:spPr>
        <p:txBody>
          <a:bodyPr wrap="square" rtlCol="0">
            <a:spAutoFit/>
          </a:bodyPr>
          <a:lstStyle/>
          <a:p>
            <a:pPr algn="ctr"/>
            <a:r>
              <a:rPr lang="ru-RU" sz="3200" dirty="0">
                <a:solidFill>
                  <a:schemeClr val="bg1"/>
                </a:solidFill>
              </a:rPr>
              <a:t>2. Бог, при искушении, даст и облегчение</a:t>
            </a:r>
            <a:endParaRPr lang="ru-RU" sz="3200" b="1" dirty="0">
              <a:solidFill>
                <a:schemeClr val="bg1"/>
              </a:solidFill>
              <a:cs typeface="Times New Roman" pitchFamily="18" charset="0"/>
            </a:endParaRPr>
          </a:p>
        </p:txBody>
      </p:sp>
      <p:pic>
        <p:nvPicPr>
          <p:cNvPr id="5" name="Рисунок 4">
            <a:extLst>
              <a:ext uri="{FF2B5EF4-FFF2-40B4-BE49-F238E27FC236}">
                <a16:creationId xmlns:a16="http://schemas.microsoft.com/office/drawing/2014/main" id="{A9FF04B1-27CA-5F4F-A05E-4B5844AE6C1F}"/>
              </a:ext>
            </a:extLst>
          </p:cNvPr>
          <p:cNvPicPr>
            <a:picLocks noChangeAspect="1"/>
          </p:cNvPicPr>
          <p:nvPr/>
        </p:nvPicPr>
        <p:blipFill rotWithShape="1">
          <a:blip r:embed="rId4">
            <a:extLst>
              <a:ext uri="{28A0092B-C50C-407E-A947-70E740481C1C}">
                <a14:useLocalDpi xmlns:a14="http://schemas.microsoft.com/office/drawing/2010/main" val="0"/>
              </a:ext>
            </a:extLst>
          </a:blip>
          <a:srcRect t="5172" b="14678"/>
          <a:stretch/>
        </p:blipFill>
        <p:spPr>
          <a:xfrm>
            <a:off x="4621694" y="1644156"/>
            <a:ext cx="7078297" cy="4797742"/>
          </a:xfrm>
          <a:prstGeom prst="rect">
            <a:avLst/>
          </a:prstGeom>
        </p:spPr>
      </p:pic>
    </p:spTree>
    <p:extLst>
      <p:ext uri="{BB962C8B-B14F-4D97-AF65-F5344CB8AC3E}">
        <p14:creationId xmlns:p14="http://schemas.microsoft.com/office/powerpoint/2010/main" val="3822159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2357"/>
            <a:ext cx="12192000" cy="6858000"/>
          </a:xfrm>
          <a:prstGeom prst="rect">
            <a:avLst/>
          </a:prstGeom>
        </p:spPr>
      </p:pic>
      <p:sp>
        <p:nvSpPr>
          <p:cNvPr id="3" name="TextBox 2"/>
          <p:cNvSpPr txBox="1"/>
          <p:nvPr/>
        </p:nvSpPr>
        <p:spPr>
          <a:xfrm>
            <a:off x="1148839" y="4581587"/>
            <a:ext cx="9973569" cy="769441"/>
          </a:xfrm>
          <a:prstGeom prst="rect">
            <a:avLst/>
          </a:prstGeom>
          <a:noFill/>
        </p:spPr>
        <p:txBody>
          <a:bodyPr wrap="square" rtlCol="0">
            <a:spAutoFit/>
          </a:bodyPr>
          <a:lstStyle/>
          <a:p>
            <a:pPr algn="ctr"/>
            <a:r>
              <a:rPr lang="ru-RU" sz="4400" dirty="0">
                <a:solidFill>
                  <a:schemeClr val="bg1"/>
                </a:solidFill>
              </a:rPr>
              <a:t>Исход 14:13, 14</a:t>
            </a:r>
            <a:endParaRPr lang="en-US" sz="4400" dirty="0">
              <a:solidFill>
                <a:schemeClr val="bg1"/>
              </a:solidFill>
            </a:endParaRPr>
          </a:p>
        </p:txBody>
      </p:sp>
      <p:sp>
        <p:nvSpPr>
          <p:cNvPr id="4" name="TextBox 3"/>
          <p:cNvSpPr txBox="1"/>
          <p:nvPr/>
        </p:nvSpPr>
        <p:spPr>
          <a:xfrm>
            <a:off x="1402407" y="886812"/>
            <a:ext cx="9879312" cy="2554545"/>
          </a:xfrm>
          <a:prstGeom prst="rect">
            <a:avLst/>
          </a:prstGeom>
          <a:noFill/>
        </p:spPr>
        <p:txBody>
          <a:bodyPr wrap="square" rtlCol="0">
            <a:spAutoFit/>
          </a:bodyPr>
          <a:lstStyle/>
          <a:p>
            <a:r>
              <a:rPr lang="ru-RU" sz="4000" dirty="0"/>
              <a:t>«не бойтесь, стойте - и увидите спасение Господне, которое Он </a:t>
            </a:r>
            <a:r>
              <a:rPr lang="ru-RU" sz="4000" dirty="0" err="1"/>
              <a:t>соделает</a:t>
            </a:r>
            <a:r>
              <a:rPr lang="ru-RU" sz="4000" dirty="0"/>
              <a:t> вам ныне, …Господь будет </a:t>
            </a:r>
            <a:r>
              <a:rPr lang="ru-RU" sz="4000" dirty="0" err="1"/>
              <a:t>поборать</a:t>
            </a:r>
            <a:r>
              <a:rPr lang="ru-RU" sz="4000" dirty="0"/>
              <a:t> за вас, а вы будьте спокойны»</a:t>
            </a:r>
          </a:p>
        </p:txBody>
      </p:sp>
    </p:spTree>
    <p:extLst>
      <p:ext uri="{BB962C8B-B14F-4D97-AF65-F5344CB8AC3E}">
        <p14:creationId xmlns:p14="http://schemas.microsoft.com/office/powerpoint/2010/main" val="372353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443246" y="2166429"/>
            <a:ext cx="4044719" cy="1908215"/>
          </a:xfrm>
          <a:prstGeom prst="rect">
            <a:avLst/>
          </a:prstGeom>
          <a:noFill/>
        </p:spPr>
        <p:txBody>
          <a:bodyPr wrap="square" rtlCol="0">
            <a:spAutoFit/>
          </a:bodyPr>
          <a:lstStyle/>
          <a:p>
            <a:pPr algn="ctr"/>
            <a:r>
              <a:rPr lang="ru-RU" altLang="ru-RU" sz="4000" dirty="0">
                <a:solidFill>
                  <a:srgbClr val="FFFFFF"/>
                </a:solidFill>
              </a:rPr>
              <a:t>2 Послание к</a:t>
            </a:r>
          </a:p>
          <a:p>
            <a:pPr algn="ctr"/>
            <a:r>
              <a:rPr lang="ru-RU" altLang="ru-RU" sz="3600" dirty="0" err="1">
                <a:solidFill>
                  <a:srgbClr val="FFFFFF"/>
                </a:solidFill>
              </a:rPr>
              <a:t>Фессалоникийцам</a:t>
            </a:r>
            <a:endParaRPr lang="ru-RU" altLang="ru-RU" sz="3600" dirty="0">
              <a:solidFill>
                <a:srgbClr val="FFFFFF"/>
              </a:solidFill>
            </a:endParaRPr>
          </a:p>
          <a:p>
            <a:pPr algn="ctr"/>
            <a:r>
              <a:rPr lang="ru-RU" altLang="ru-RU" sz="4000" dirty="0">
                <a:solidFill>
                  <a:srgbClr val="FFFFFF"/>
                </a:solidFill>
              </a:rPr>
              <a:t>1:5</a:t>
            </a:r>
            <a:endParaRPr lang="en-US" sz="4000" b="1" dirty="0"/>
          </a:p>
        </p:txBody>
      </p:sp>
      <p:sp>
        <p:nvSpPr>
          <p:cNvPr id="4" name="TextBox 3"/>
          <p:cNvSpPr txBox="1"/>
          <p:nvPr/>
        </p:nvSpPr>
        <p:spPr>
          <a:xfrm>
            <a:off x="7857286" y="2166429"/>
            <a:ext cx="3965392" cy="1938992"/>
          </a:xfrm>
          <a:prstGeom prst="rect">
            <a:avLst/>
          </a:prstGeom>
          <a:noFill/>
        </p:spPr>
        <p:txBody>
          <a:bodyPr wrap="square" rtlCol="0">
            <a:spAutoFit/>
          </a:bodyPr>
          <a:lstStyle/>
          <a:p>
            <a:r>
              <a:rPr lang="ru-RU" sz="4000" dirty="0"/>
              <a:t>«будет праведный суд Божий»</a:t>
            </a:r>
          </a:p>
        </p:txBody>
      </p:sp>
    </p:spTree>
    <p:extLst>
      <p:ext uri="{BB962C8B-B14F-4D97-AF65-F5344CB8AC3E}">
        <p14:creationId xmlns:p14="http://schemas.microsoft.com/office/powerpoint/2010/main" val="3437243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394769" y="4548404"/>
            <a:ext cx="9402462" cy="769441"/>
          </a:xfrm>
          <a:prstGeom prst="rect">
            <a:avLst/>
          </a:prstGeom>
          <a:noFill/>
        </p:spPr>
        <p:txBody>
          <a:bodyPr wrap="square" rtlCol="0">
            <a:spAutoFit/>
          </a:bodyPr>
          <a:lstStyle/>
          <a:p>
            <a:pPr algn="ctr"/>
            <a:r>
              <a:rPr lang="ru-RU" sz="4400" dirty="0">
                <a:solidFill>
                  <a:schemeClr val="bg1"/>
                </a:solidFill>
              </a:rPr>
              <a:t>Псалмы 9:8-10</a:t>
            </a:r>
            <a:endParaRPr lang="en-US" sz="4400" dirty="0">
              <a:solidFill>
                <a:schemeClr val="bg1"/>
              </a:solidFill>
            </a:endParaRPr>
          </a:p>
        </p:txBody>
      </p:sp>
      <p:sp>
        <p:nvSpPr>
          <p:cNvPr id="4" name="TextBox 3"/>
          <p:cNvSpPr txBox="1"/>
          <p:nvPr/>
        </p:nvSpPr>
        <p:spPr>
          <a:xfrm>
            <a:off x="1381859" y="999828"/>
            <a:ext cx="9879312" cy="2062103"/>
          </a:xfrm>
          <a:prstGeom prst="rect">
            <a:avLst/>
          </a:prstGeom>
          <a:noFill/>
        </p:spPr>
        <p:txBody>
          <a:bodyPr wrap="square" rtlCol="0">
            <a:spAutoFit/>
          </a:bodyPr>
          <a:lstStyle/>
          <a:p>
            <a:r>
              <a:rPr lang="ru-RU" sz="3200" dirty="0"/>
              <a:t>«Но Господь пребывает вовек; Он приготовил для суда престол Свой, и Он будет судить вселенную по правде, совершит суд над народами по правоте. И будет Господь прибежищем угнетенному…»</a:t>
            </a:r>
          </a:p>
        </p:txBody>
      </p:sp>
    </p:spTree>
    <p:extLst>
      <p:ext uri="{BB962C8B-B14F-4D97-AF65-F5344CB8AC3E}">
        <p14:creationId xmlns:p14="http://schemas.microsoft.com/office/powerpoint/2010/main" val="283711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6"/>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404806" y="2243273"/>
            <a:ext cx="3112442" cy="2123658"/>
          </a:xfrm>
          <a:prstGeom prst="rect">
            <a:avLst/>
          </a:prstGeom>
          <a:noFill/>
        </p:spPr>
        <p:txBody>
          <a:bodyPr wrap="square" rtlCol="0">
            <a:spAutoFit/>
          </a:bodyPr>
          <a:lstStyle/>
          <a:p>
            <a:pPr algn="ctr"/>
            <a:r>
              <a:rPr lang="ru-RU" sz="4400" dirty="0">
                <a:solidFill>
                  <a:srgbClr val="FFFFFF"/>
                </a:solidFill>
              </a:rPr>
              <a:t>Книга</a:t>
            </a:r>
          </a:p>
          <a:p>
            <a:pPr algn="ctr"/>
            <a:r>
              <a:rPr lang="ru-RU" sz="4400" dirty="0">
                <a:solidFill>
                  <a:srgbClr val="FFFFFF"/>
                </a:solidFill>
              </a:rPr>
              <a:t>Екклесиаста</a:t>
            </a:r>
          </a:p>
          <a:p>
            <a:pPr algn="ctr"/>
            <a:r>
              <a:rPr lang="ru-RU" sz="4400" dirty="0">
                <a:solidFill>
                  <a:srgbClr val="FFFFFF"/>
                </a:solidFill>
              </a:rPr>
              <a:t>12:14</a:t>
            </a:r>
            <a:endParaRPr lang="en-US" sz="4400" dirty="0"/>
          </a:p>
        </p:txBody>
      </p:sp>
      <p:sp>
        <p:nvSpPr>
          <p:cNvPr id="4" name="TextBox 3"/>
          <p:cNvSpPr txBox="1"/>
          <p:nvPr/>
        </p:nvSpPr>
        <p:spPr>
          <a:xfrm>
            <a:off x="854478" y="1648920"/>
            <a:ext cx="3312122" cy="3416320"/>
          </a:xfrm>
          <a:prstGeom prst="rect">
            <a:avLst/>
          </a:prstGeom>
          <a:noFill/>
        </p:spPr>
        <p:txBody>
          <a:bodyPr wrap="square" rtlCol="0">
            <a:spAutoFit/>
          </a:bodyPr>
          <a:lstStyle/>
          <a:p>
            <a:r>
              <a:rPr lang="ru-RU" sz="3600" dirty="0"/>
              <a:t>«всякое дело Бог приведет на суд, и все тайное, хорошо ли оно, или худо»</a:t>
            </a:r>
          </a:p>
        </p:txBody>
      </p:sp>
    </p:spTree>
    <p:extLst>
      <p:ext uri="{BB962C8B-B14F-4D97-AF65-F5344CB8AC3E}">
        <p14:creationId xmlns:p14="http://schemas.microsoft.com/office/powerpoint/2010/main" val="7833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6F05C43-652A-0440-ADA6-81F09F65F8FF}"/>
              </a:ext>
            </a:extLst>
          </p:cNvPr>
          <p:cNvSpPr txBox="1"/>
          <p:nvPr/>
        </p:nvSpPr>
        <p:spPr>
          <a:xfrm>
            <a:off x="92467" y="193020"/>
            <a:ext cx="12192000" cy="646331"/>
          </a:xfrm>
          <a:prstGeom prst="rect">
            <a:avLst/>
          </a:prstGeom>
          <a:noFill/>
        </p:spPr>
        <p:txBody>
          <a:bodyPr wrap="square" rtlCol="0">
            <a:spAutoFit/>
          </a:bodyPr>
          <a:lstStyle/>
          <a:p>
            <a:pPr algn="ctr"/>
            <a:r>
              <a:rPr lang="ru-RU" sz="3600" dirty="0">
                <a:solidFill>
                  <a:schemeClr val="bg1"/>
                </a:solidFill>
              </a:rPr>
              <a:t>Есть ситуации, когда нужно обращаться в суд.</a:t>
            </a:r>
            <a:endParaRPr lang="ru-RU" sz="3600" b="1" dirty="0">
              <a:solidFill>
                <a:schemeClr val="bg1"/>
              </a:solidFill>
              <a:cs typeface="Times New Roman" pitchFamily="18" charset="0"/>
            </a:endParaRPr>
          </a:p>
        </p:txBody>
      </p:sp>
      <p:sp>
        <p:nvSpPr>
          <p:cNvPr id="6" name="TextBox 5">
            <a:extLst>
              <a:ext uri="{FF2B5EF4-FFF2-40B4-BE49-F238E27FC236}">
                <a16:creationId xmlns:a16="http://schemas.microsoft.com/office/drawing/2014/main" id="{39D7500C-A557-CE43-A077-277C0D0FDC31}"/>
              </a:ext>
            </a:extLst>
          </p:cNvPr>
          <p:cNvSpPr txBox="1"/>
          <p:nvPr/>
        </p:nvSpPr>
        <p:spPr>
          <a:xfrm>
            <a:off x="1051264" y="1952484"/>
            <a:ext cx="3717203" cy="3903504"/>
          </a:xfrm>
          <a:prstGeom prst="rect">
            <a:avLst/>
          </a:prstGeom>
          <a:noFill/>
          <a:ln>
            <a:noFill/>
          </a:ln>
        </p:spPr>
        <p:txBody>
          <a:bodyPr wrap="square" rtlCol="0">
            <a:spAutoFit/>
          </a:bodyPr>
          <a:lstStyle/>
          <a:p>
            <a:pPr>
              <a:lnSpc>
                <a:spcPct val="150000"/>
              </a:lnSpc>
            </a:pPr>
            <a:r>
              <a:rPr lang="ru-RU" sz="2800" dirty="0"/>
              <a:t>Но не всегда возможно найти защиту и помощь в суде или других человеческих учреждениях</a:t>
            </a:r>
          </a:p>
        </p:txBody>
      </p:sp>
      <p:pic>
        <p:nvPicPr>
          <p:cNvPr id="5" name="Рисунок 4">
            <a:extLst>
              <a:ext uri="{FF2B5EF4-FFF2-40B4-BE49-F238E27FC236}">
                <a16:creationId xmlns:a16="http://schemas.microsoft.com/office/drawing/2014/main" id="{C456FBF6-8DBB-D64F-8E64-E00519C66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730" y="1509845"/>
            <a:ext cx="4486881" cy="4788783"/>
          </a:xfrm>
          <a:prstGeom prst="rect">
            <a:avLst/>
          </a:prstGeom>
        </p:spPr>
      </p:pic>
    </p:spTree>
    <p:extLst>
      <p:ext uri="{BB962C8B-B14F-4D97-AF65-F5344CB8AC3E}">
        <p14:creationId xmlns:p14="http://schemas.microsoft.com/office/powerpoint/2010/main" val="3045620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155700" y="758935"/>
            <a:ext cx="10408150" cy="1938992"/>
          </a:xfrm>
          <a:prstGeom prst="rect">
            <a:avLst/>
          </a:prstGeom>
          <a:noFill/>
        </p:spPr>
        <p:txBody>
          <a:bodyPr wrap="square" rtlCol="0">
            <a:spAutoFit/>
          </a:bodyPr>
          <a:lstStyle/>
          <a:p>
            <a:r>
              <a:rPr lang="ru-RU" sz="4000" dirty="0"/>
              <a:t>«суд отступил назад, и правда стала вдали, ибо истина преткнулась на площади, и честность не может войти»</a:t>
            </a:r>
          </a:p>
        </p:txBody>
      </p:sp>
      <p:sp>
        <p:nvSpPr>
          <p:cNvPr id="5" name="TextBox 4">
            <a:extLst>
              <a:ext uri="{FF2B5EF4-FFF2-40B4-BE49-F238E27FC236}">
                <a16:creationId xmlns:a16="http://schemas.microsoft.com/office/drawing/2014/main" id="{E8B6AF44-7D23-8949-8BAF-3DB38A8CAD9F}"/>
              </a:ext>
            </a:extLst>
          </p:cNvPr>
          <p:cNvSpPr txBox="1"/>
          <p:nvPr/>
        </p:nvSpPr>
        <p:spPr>
          <a:xfrm>
            <a:off x="1173892" y="4506431"/>
            <a:ext cx="9402462" cy="769441"/>
          </a:xfrm>
          <a:prstGeom prst="rect">
            <a:avLst/>
          </a:prstGeom>
          <a:noFill/>
        </p:spPr>
        <p:txBody>
          <a:bodyPr wrap="square" rtlCol="0">
            <a:spAutoFit/>
          </a:bodyPr>
          <a:lstStyle/>
          <a:p>
            <a:pPr algn="ctr"/>
            <a:r>
              <a:rPr lang="ru-RU" sz="4400" dirty="0">
                <a:solidFill>
                  <a:schemeClr val="bg1"/>
                </a:solidFill>
              </a:rPr>
              <a:t>Пророк Исаия 59:14</a:t>
            </a:r>
            <a:endParaRPr lang="en-US" sz="4400" dirty="0">
              <a:solidFill>
                <a:schemeClr val="bg1"/>
              </a:solidFill>
            </a:endParaRPr>
          </a:p>
        </p:txBody>
      </p:sp>
    </p:spTree>
    <p:extLst>
      <p:ext uri="{BB962C8B-B14F-4D97-AF65-F5344CB8AC3E}">
        <p14:creationId xmlns:p14="http://schemas.microsoft.com/office/powerpoint/2010/main" val="2519839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3"/>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B4ECC8-F771-474F-B7C5-BFC6D134C751}"/>
              </a:ext>
            </a:extLst>
          </p:cNvPr>
          <p:cNvSpPr txBox="1"/>
          <p:nvPr/>
        </p:nvSpPr>
        <p:spPr>
          <a:xfrm>
            <a:off x="356742" y="865285"/>
            <a:ext cx="2561118" cy="4401205"/>
          </a:xfrm>
          <a:prstGeom prst="rect">
            <a:avLst/>
          </a:prstGeom>
          <a:noFill/>
        </p:spPr>
        <p:txBody>
          <a:bodyPr wrap="square" rtlCol="0">
            <a:spAutoFit/>
          </a:bodyPr>
          <a:lstStyle/>
          <a:p>
            <a:r>
              <a:rPr lang="ru-RU" sz="4000" dirty="0">
                <a:solidFill>
                  <a:schemeClr val="bg1"/>
                </a:solidFill>
              </a:rPr>
              <a:t>Но даже если так, остается уверенная надежда на суд Божий.</a:t>
            </a:r>
            <a:endParaRPr lang="ru-RU" sz="4000" dirty="0">
              <a:solidFill>
                <a:schemeClr val="bg1"/>
              </a:solidFill>
              <a:latin typeface="Helvetica Neue"/>
            </a:endParaRPr>
          </a:p>
        </p:txBody>
      </p:sp>
      <p:pic>
        <p:nvPicPr>
          <p:cNvPr id="5" name="Рисунок 4">
            <a:extLst>
              <a:ext uri="{FF2B5EF4-FFF2-40B4-BE49-F238E27FC236}">
                <a16:creationId xmlns:a16="http://schemas.microsoft.com/office/drawing/2014/main" id="{AD59F57C-E4C3-B640-BB7B-05508205A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329" y="861132"/>
            <a:ext cx="8029254" cy="5352836"/>
          </a:xfrm>
          <a:prstGeom prst="rect">
            <a:avLst/>
          </a:prstGeom>
        </p:spPr>
      </p:pic>
    </p:spTree>
    <p:extLst>
      <p:ext uri="{BB962C8B-B14F-4D97-AF65-F5344CB8AC3E}">
        <p14:creationId xmlns:p14="http://schemas.microsoft.com/office/powerpoint/2010/main" val="204243259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8059</TotalTime>
  <Words>2929</Words>
  <Application>Microsoft Macintosh PowerPoint</Application>
  <PresentationFormat>Широкоэкранный</PresentationFormat>
  <Paragraphs>155</Paragraphs>
  <Slides>37</Slides>
  <Notes>36</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37</vt:i4>
      </vt:variant>
    </vt:vector>
  </HeadingPairs>
  <TitlesOfParts>
    <vt:vector size="41" baseType="lpstr">
      <vt:lpstr>Arial</vt:lpstr>
      <vt:lpstr>Calibri</vt:lpstr>
      <vt:lpstr>Helvetica Neue</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Irina Kasap</dc:creator>
  <cp:lastModifiedBy>Microsoft Office User</cp:lastModifiedBy>
  <cp:revision>42</cp:revision>
  <dcterms:created xsi:type="dcterms:W3CDTF">2019-10-08T19:03:52Z</dcterms:created>
  <dcterms:modified xsi:type="dcterms:W3CDTF">2019-11-03T16:58:11Z</dcterms:modified>
</cp:coreProperties>
</file>