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9"/>
  </p:notesMasterIdLst>
  <p:sldIdLst>
    <p:sldId id="258" r:id="rId2"/>
    <p:sldId id="256" r:id="rId3"/>
    <p:sldId id="262" r:id="rId4"/>
    <p:sldId id="344" r:id="rId5"/>
    <p:sldId id="383" r:id="rId6"/>
    <p:sldId id="384" r:id="rId7"/>
    <p:sldId id="382" r:id="rId8"/>
    <p:sldId id="385" r:id="rId9"/>
    <p:sldId id="386" r:id="rId10"/>
    <p:sldId id="387" r:id="rId11"/>
    <p:sldId id="388" r:id="rId12"/>
    <p:sldId id="389" r:id="rId13"/>
    <p:sldId id="390" r:id="rId14"/>
    <p:sldId id="391" r:id="rId15"/>
    <p:sldId id="393" r:id="rId16"/>
    <p:sldId id="392" r:id="rId17"/>
    <p:sldId id="394" r:id="rId18"/>
    <p:sldId id="395" r:id="rId19"/>
    <p:sldId id="396" r:id="rId20"/>
    <p:sldId id="397" r:id="rId21"/>
    <p:sldId id="398" r:id="rId22"/>
    <p:sldId id="399" r:id="rId23"/>
    <p:sldId id="342" r:id="rId24"/>
    <p:sldId id="400" r:id="rId25"/>
    <p:sldId id="402" r:id="rId26"/>
    <p:sldId id="403" r:id="rId27"/>
    <p:sldId id="404" r:id="rId28"/>
    <p:sldId id="405" r:id="rId29"/>
    <p:sldId id="406" r:id="rId30"/>
    <p:sldId id="407" r:id="rId31"/>
    <p:sldId id="401" r:id="rId32"/>
    <p:sldId id="408" r:id="rId33"/>
    <p:sldId id="410" r:id="rId34"/>
    <p:sldId id="409" r:id="rId35"/>
    <p:sldId id="411" r:id="rId36"/>
    <p:sldId id="413" r:id="rId37"/>
    <p:sldId id="260" r:id="rId38"/>
  </p:sldIdLst>
  <p:sldSz cx="12192000" cy="6858000"/>
  <p:notesSz cx="6858000" cy="9144000"/>
  <p:embeddedFontLst>
    <p:embeddedFont>
      <p:font typeface="Cricket" charset="0"/>
      <p:regular r:id="rId40"/>
      <p:bold r:id="rId41"/>
    </p:embeddedFont>
    <p:embeddedFont>
      <p:font typeface="Calibri" pitchFamily="34" charset="0"/>
      <p:regular r:id="rId42"/>
      <p:bold r:id="rId43"/>
      <p:italic r:id="rId44"/>
      <p:boldItalic r:id="rId45"/>
    </p:embeddedFont>
    <p:embeddedFont>
      <p:font typeface="Adventure" charset="0"/>
      <p:regular r:id="rId46"/>
    </p:embeddedFont>
    <p:embeddedFont>
      <p:font typeface="BLAGO" charset="0"/>
      <p:regular r:id="rId4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90000"/>
    <a:srgbClr val="FF6600"/>
    <a:srgbClr val="C9C400"/>
    <a:srgbClr val="009900"/>
    <a:srgbClr val="C0C0C0"/>
    <a:srgbClr val="CDC800"/>
    <a:srgbClr val="FFB84F"/>
    <a:srgbClr val="0099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71700" autoAdjust="0"/>
  </p:normalViewPr>
  <p:slideViewPr>
    <p:cSldViewPr snapToGrid="0">
      <p:cViewPr>
        <p:scale>
          <a:sx n="53" d="100"/>
          <a:sy n="53" d="100"/>
        </p:scale>
        <p:origin x="-127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0AB911-CF15-43DE-97DB-3F99490BC081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42042-6C17-4CBA-88A0-7A8778FA0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809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Благодарность Богу за эту возможность приходить в Его присутствие…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Вместе молиться, вместе читать Его Слово…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Вместе учиться у Бога…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Вместе принимать какие-то решения и меняться…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это правильно, если мы с таким побуждением приходим на встречу с Богом.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Сегодня у нас будет очень важная тема: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1245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Лук.1.16-17.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многих из сынов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Израилевых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обратит к Господу Богу их; и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предъидет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пред Ним в духе и силе Илии, </a:t>
            </a: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чтобы возвратить сердца отцов детям, и </a:t>
            </a:r>
            <a:r>
              <a:rPr lang="ru-RU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непокоривым</a:t>
            </a: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образ мыслей праведников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дабы представить Господу народ приготовленный.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Что отвечал Христос, когда у Него спрашивали ученики об Илье в пророчестве?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5496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Матф.17.11-13.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Иисус сказал им в ответ: правда, Илия должен придти прежде и устроить все; но говорю вам, что Илия уже пришел, и не узнали его, а поступили с ним, как хотели; так и Сын Человеческий пострадает от них. Тогда ученики поняли, что Он говорил им об Иоанне Крестителе.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Миссия Иоанна Крестителя была поправить или восстановить то, что сломалось.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Далее Христос говорит об Иоанне Крестителе.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5496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Лук.7.26.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 же смотреть ходили вы? пророка ли? </a:t>
            </a: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Да, говорю вам, и больше пророка.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 больше, чем пророк!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Сделал Иоанн Креститель хоть одно чудо, как Илья? 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5496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Иоан.10.41-42.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Многие пришли к Нему и говорили, что Иоанн </a:t>
            </a: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сотворил никакого чуда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но все, что сказал Иоанн о Нем, было истинно. И многие там уверовали в Него.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Нет!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В него верили, из-за чудес, или из-за вести которую он нес?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Вести!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5496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Иоан.5.31-36.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Я свидетельствую Сам о Себе, то свидетельство Мое не есть истинно. Есть другой, свидетельствующий о Мне; и Я знаю, что истинно то свидетельство, которым он свидетельствует о Мне. Вы посылали к Иоанну, и </a:t>
            </a: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 засвидетельствовал об истине.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Впрочем Я не от человека принимаю свидетельство, но говорю это для того, чтобы вы спаслись. </a:t>
            </a: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 был светильник, горящий и светящий; а вы хотели малое время порадоваться при свете его.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 же имею свидетельство больше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Иоаннова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ибо дела, которые Отец дал Мне совершить, самые дела сии, Мною творимые, свидетельствуют о Мне, что Отец послал Меня.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Иоанн Креститель имел свидетельство Иисуса!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5496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же слово </a:t>
            </a:r>
            <a:r>
              <a:rPr lang="ru-RU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μαρτυρία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мартурия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мы встречаем в 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5496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Откр.12.17.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рассвирепел дракон на жену, и пошел, чтобы вступить в брань с прочими от семени ее, сохраняющими заповеди Божии и имеющими свидетельство Иисуса Христа.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Заметьте, пожалуйста, эту важную деталь в Писании по поводу пророка.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Был Иоанн светом?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5496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Иоан.5.35-36.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 был светильник, горящий и светящий; а вы хотели малое время порадоваться при свете его. Я же имею свидетельство больше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Иоаннова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ибо дела, которые Отец дал Мне совершить, самые дела сии, Мною творимые, свидетельствуют о Мне, что Отец послал Меня.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Заметьте – Иоанн ни был светом, но нес свидетельство о свете!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Иоанн был меньшим светом, чтобы нести свидетельство о Христе.</a:t>
            </a:r>
          </a:p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▬▬▬▬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Часто говорят, что Эллен Уайт – это меньший свет, а большой свет – это Библия. Даже она о себе сама так скромно думала и говорила.</a:t>
            </a:r>
          </a:p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и так, и не совсем так! 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Больший свет – это Христос, а меньший свет – это Библия и все пророки, как и сам Иоанн Креститель.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5496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Матф.4.16.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Народ, сидящий во тьме, </a:t>
            </a: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увидел свет великий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и сидящим в стране и тени смертной воссиял свет.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Христос воссиял! (Исаия 9.2)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Здесь речь идет о Христе.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5496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Иоан.8.12.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Опять говорил Иисус к народу и сказал им: </a:t>
            </a: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 свет миру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кто последует за Мною, тот не будет ходить во тьме, но будет иметь свет жизни.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549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Что мы можем сказать за наибольшего пророка?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Один пастор АСД, евангелист проводил в евангельские проповеди на различные темы, но решил провести программу «Доктрины или учение Иисуса Христа в Евангелиях и Деяниях апостолов».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Провел исследование и обнаружил в этих книгах Нового Завета все доктрины за исключением одной.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Как вы думаете - какой?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8942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«Пророк Иоанн явился связующим звеном между двумя Заветами. Как представитель Божий он указывал на связь закона и пророков с христианским временем. </a:t>
            </a: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 был лучом света, за которым следовал великий свет.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Святой Дух просветил разум Иоанна, и он мог нести свет своему народу, но никогда падшему человеку не сиял и не будет сиять свет, подобный тому, что исходил из учения и самой жизни Иисуса. Люди смутно представляли себе Христа и Его миссию, явленные в прообразах служения жертвоприношений. Даже Иоанн не вполне понимал будущую нетленную жизнь, обретаемую благодаря Спасителю». (Э. Уайт. Желание веков. 220.)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Иоанн был меньшим светом, чтобы вести к большому свету– ко Христу. 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5496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Иоан.5.39.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Исследуйте Писания, ибо вы думаете чрез них иметь жизнь вечную, а они свидетельствуют о Мне.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5496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Иоан.5.45-46.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думайте, что Я буду обвинять вас пред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Отцем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есть на вас обвинитель Моисей, на которого вы уповаете. Ибо если бы вы верили Моисею, то поверили бы и Мне, потому что он писал о Мне.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Моисей, как и Иоанн Креститель так и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Эллен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Уайт были меньше светом, чтобы вести людей к большому свету.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Зачем меньший свет, какова его роль?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Меньший свет – Писания пророков, Моисей, Иоанн Креститель…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Интересно, что некоторые из них являются каноническими, а другие нет, ПОТОМУ ЧТО КНИГИ Иоанна Крестителя – НЕТ!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5496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Для чего нужен неканонический пророк?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Для чего нужен меньший свет – Иоанна Крестителя, раз появился больший свет – Христос?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Могли бы люди понять Христа и Его миссию просто читая Писание?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Могли бы иудеи быть готовыми принять Христа, просто изучая Писания?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Да, потому что пророчества об этом говорили.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Пророчества из Ветхого Завета о Христе множество: </a:t>
            </a:r>
          </a:p>
          <a:p>
            <a:pPr>
              <a:buFont typeface="Arial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Рождение в Вифлееме, </a:t>
            </a:r>
          </a:p>
          <a:p>
            <a:pPr lvl="0">
              <a:buFont typeface="Arial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дева родит, </a:t>
            </a:r>
          </a:p>
          <a:p>
            <a:pPr lvl="0">
              <a:buFont typeface="Arial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попытка Ирода Его убить, </a:t>
            </a:r>
          </a:p>
          <a:p>
            <a:pPr lvl="0">
              <a:buFont typeface="Arial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измена другом, </a:t>
            </a:r>
          </a:p>
          <a:p>
            <a:pPr lvl="0">
              <a:buFont typeface="Arial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30 сребреников, </a:t>
            </a:r>
          </a:p>
          <a:p>
            <a:pPr lvl="0">
              <a:buFont typeface="Arial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распятие, </a:t>
            </a:r>
          </a:p>
          <a:p>
            <a:pPr lvl="0">
              <a:buFont typeface="Arial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бросание жребия за одежду, </a:t>
            </a:r>
          </a:p>
          <a:p>
            <a:pPr lvl="0">
              <a:buFont typeface="Arial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кости не сокрушатся, </a:t>
            </a:r>
          </a:p>
          <a:p>
            <a:pPr lvl="0">
              <a:buFont typeface="Arial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похоронен в гробу богатого, </a:t>
            </a:r>
          </a:p>
          <a:p>
            <a:pPr lvl="0">
              <a:buFont typeface="Arial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год, месяц, день смерти, </a:t>
            </a:r>
          </a:p>
          <a:p>
            <a:pPr lvl="0">
              <a:buFont typeface="Arial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воскреснет на третий день...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Достаточно пророчеств, чтобы принять Христа с распростертыми руками!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В чем же была проблема?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Они не могли эти пророчества правильно интерпретировать.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то, что и сегодня – христиане имеют Библию, но не всегда правильно ее понимают.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1919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Матф.4.16.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Народ, сидящий во тьме, </a:t>
            </a: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увидел свет великий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и сидящим в стране и тени смертной воссиял свет.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5496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Лук.1.78-79.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благоутробному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милосердию Бога нашего, которым посетил нас Восток свыше, просветить сидящих во тьме и тени смертной, направить ноги наши на путь мира.</a:t>
            </a:r>
          </a:p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Пример. 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темной комнате не мог найти выключатель, но когда посветил фонариком-брелоком – нашел включатель!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Часто люди не верят о видениях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Эллен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Уайт-за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того, что она была эпилептиком.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Скажите, а об Иоанне что-то подобное не говорили?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5496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Матф.11.18.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Ибо пришел Иоанн, ни ест, ни пьет; и говорят: в нем бес.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Да, простые люди принимали свидетельство Иоанна, но лидеры, пасторы – богословы того времени?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5496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Лук.7.29-30.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весь народ, слушавший Его, и мытари воздали славу Богу, крестившись крещением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Иоанновым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а фарисеи и законники отвергли волю Божию о себе, не крестившись от него.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Послушайте объяснение Самого Христа по этому вопросу: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5496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Матф.17.12-13.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 говорю вам, что Илия уже пришел, и не узнали его, а поступили с ним, как хотели; так и Сын Человеческий пострадает от них. Тогда ученики поняли, что Он говорил им об Иоанне Крестителе.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Христос говорит, что они отвергли свидетельство Ильи, как пророка!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«Познать»– иметь тесные, глубокие и личные отношения (как в браке между супругами).</a:t>
            </a:r>
          </a:p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▬▬▬▬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Правило: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отвергаешь меньший свет – вы отвергаете большой свет!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вы отвергаете Дух пророчества – вы отвергаете Иисуса Христа.</a:t>
            </a:r>
          </a:p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▬▬▬▬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Иоанн рос в познании Христа, в понимании Слова Божьего.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 не был совершенным.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человек он мог ошибаться.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5496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Когда во время крещения Иисуса Иоанн указал на Него как на Агнца Божьего, служение Мессии было представлено в новом свете. Пророк вспомнил слова Исаии: “Как овца веден был Он на заклание” (Ис.53.7). В течение последующих недель Иоанн с новым интересом исследовал пророчества и учение о жертвенном служении. Он не различал еще четко два этапа служения Христа: как страдающей жертвы и как победоносного Царя. (Э. Уайт. Желание веков. 137-138.)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Иоанн рос в познании!!!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Рос в познании и пророк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Нафан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когда принес поспешную весть, которую Бог ему не давал!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теперь вернемся к тексту, на который мы уже обращали ваше внимание и просили для себя его запомнить.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549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Дух Пророчества.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 стал больше молиться, читать эти книги и слышит подсказку: «Изучай жизнь Иоанна Крестителя».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Изучая жизнь Иоанна Крестителя, он пришел к выводу, что точно так же, как Бог призвал Иоанна Крестителя перед первым пришествием Христа, так же была призвана и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Эллен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Уайт перед Вторым пришествием Христа на землю.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963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Откр.12.17.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рассвирепел дракон на жену, и пошел, чтобы вступить в брань с прочими от семени ее, сохраняющими заповеди Божии и имеющими свидетельство Иисуса Христа.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5496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Бог призвал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Эллен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Уайт в уникальное время земной истории.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было время, когда бушевали реформаторские процессы.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Реформация принесла большие перемены в восстановлении библейских истины забытых веков.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было время, когда, как и во времена Иоанна Крестителя священники и книжники учение Христа заполонили различными постановлениями, церемониями, преданиями:</a:t>
            </a:r>
          </a:p>
          <a:p>
            <a:pPr lvl="0">
              <a:buFont typeface="Arial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Поклонение мощам</a:t>
            </a:r>
          </a:p>
          <a:p>
            <a:pPr lvl="0">
              <a:buFont typeface="Arial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Святой день воскресенье</a:t>
            </a:r>
          </a:p>
          <a:p>
            <a:pPr lvl="0">
              <a:buFont typeface="Arial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Нечистую пищу можно есть</a:t>
            </a:r>
          </a:p>
          <a:p>
            <a:pPr lvl="0">
              <a:buFont typeface="Arial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Лютер пил алкогольное пиво и исследовал Библию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Вот почему Бог призвал Эллен Уайт, чтобы призвать углубиться в Библию – не только говорить о состоянии умерших, что они ничего не знают (и так понятно-не говорят), а больше о воскресении мертвых.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1919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 плохо знаете Писания. Если бы вы задались целью изучить Слово Божье, захотели бы соответствовать библейским нормам и устремились к христианскому совершенству, то вам не понадобились бы Свидетельства.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Но именно потому, что вы пренебрегали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богодухновенной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Книгой, Господь попытался достичь ваших сердец простыми, прямыми свидетельствами, направляющими ваше внимание на вдохновенные слова, которым вы не желали повиноваться, и призывающими вас строить свою жизнь сообразно Его чистым и возвышенным учениям. </a:t>
            </a: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Господу угодно через эти свидетельства предостеречь вас, обличить, дать совет, дабы вы поняли важность истины, содержащейся в Его Слове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(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Элена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Уайт. Свидетельства для церкви. том 2. 605.)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Почему люди не понимают элементарных вещей?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Потому что ищут знания библейских истин, но не исследуют Слово Божье для спасения и как результат не имеет необходимого благочестия.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5496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Люди не понимают самых важных принципов благочестия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потому что не алчут и не жаждут библейского знания, чистоты сердца и святости жизни. Свидетельства даны не для умаления Слова Божьего, но, чтобы возвысить его и привлечь к нему умы, и </a:t>
            </a: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чтобы красивая простота истины произвела впечатление на всех людей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(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Элен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Уайт. Свидетельства для церкви. том 2. 606.)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 времена Иоанна Крестителя народ отверг Иоанна Крестителя, хотя имели Ветхий Завет.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Фактически отвергли Божий Дар!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5496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Друзья – нет лучшей интерпретации книги Откровения, как книга Большая борьба!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Последние разделы слово в слово построено на Библии. </a:t>
            </a:r>
          </a:p>
          <a:p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Эллен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Уайт, как телескоп увеличивает то, что написано в Слове Божьем.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 видим, что существуют непостижимые параллели между пророком Иоанном Крестителем и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Эллен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Уайт.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Спрашивают – есть что-либо в трудах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Эллен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Уайт такого, что НЕЛЬЗЯ цитировать ее из-за кафедры?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 такого не найдете.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19194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Есть другое: «Не цитируйте меня неправильно!»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Когда вы сделаете Библию своей пищей и питием, когда в основу своего характера вы заложите ее принципы, тогда вы лучше узнаете, как принимать советы от Бога. Сегодня я превозношу перед вами драгоценное Слово. Не повторяйте того, что я произнесла, и не говорите: «Сестра Уайт сказала это» или: «Сестра Уайт сказала то». Узнайте, что говорит Господь Бог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Израилев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и затем делайте то, что Он повелевает (Рукопись 43, 1901 г. Из обращения к руководителям Церкви, сделанного накануне открытия сессии Генеральной Конференции 1901 г.).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*****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 плохо знаете Писания. Если бы вы задались целью изучить Слово Божье, захотели бы соответствовать библейским нормам и устремились к христианскому совершенству, то вам не понадобились бы Свидетельства. Но именно потому, что вы пренебрегали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богодухновенной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Книгой, Господь попытался достичь ваших сердец простыми, прямыми свидетельствами, направляющими ваше внимание на вдохновенные слова, которым вы не желали повиноваться, и призывающими вас строить свою жизнь сообразно Его чистым и возвышенным учениям. Господу угодно через эти свидетельства предостеречь вас, обличить, дать совет, дабы вы поняли важность истины, содержащейся в Его Слове. (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Элен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Уайт. Свидетельства для церкви. том 2. 606.)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*****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Сегодня у нас не столь длинная тема, но она заставляет нас посмотреть на некоторые параллели между служением Иоанна Крестителя и Элен Уайт.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5496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 видим много общего между этими неканоническими пророками.</a:t>
            </a:r>
          </a:p>
          <a:p>
            <a:pPr lvl="0">
              <a:buFont typeface="Arial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Оба пророка были призваны Богом.</a:t>
            </a:r>
          </a:p>
          <a:p>
            <a:pPr lvl="0">
              <a:buFont typeface="Arial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Оба пророка несли особую весть.</a:t>
            </a:r>
          </a:p>
          <a:p>
            <a:pPr lvl="0">
              <a:buFont typeface="Arial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Оба пророка как малый свет направляли людей к большему свету (ко Христу).</a:t>
            </a:r>
          </a:p>
          <a:p>
            <a:pPr lvl="0">
              <a:buFont typeface="Arial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Обоих не признавали многие богословы.</a:t>
            </a:r>
          </a:p>
          <a:p>
            <a:pPr lvl="0">
              <a:buFont typeface="Arial" pitchFamily="34" charset="0"/>
              <a:buChar char="•"/>
            </a:pPr>
            <a:r>
              <a: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Но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многие, слушая весть обоих пророков и принимая ее получали особые благословения.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Перед нами тоже стоит выбор…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Что вы выбираете?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зависит от вас лично.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19194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Молитва.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747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Матф.3.4-6.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 же Иоанн имел одежду из верблюжьего волоса и пояс кожаный на чреслах своих, а пищею его были акриды и дикий мед. Тогда Иерусалим и вся Иудея и вся окрестность Иорданская выходили к нему и крестились от него в Иордане, исповедуя грехи свои.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549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Библия подчеркивает в отношении него очень мало.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Этот текст говорит нам конкретно о его одежде и пищи и все.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Хотя многие богословы спорят по поводу его питания.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по поводу меда – никаких вопросов, то за второй продукт требуется уточнение.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Слово акриды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ακρίδες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акрис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Библейский словарь нам говорит: «Акриды — род саранчи, которая бывает разных видов. Употребление в пищу разрешено законом». Второе название у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акридов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это рожковое дерево.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191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Акриды или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Цератония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стручковая (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кэроб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— это плоды рожкового, или хлебного дерева.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Издавна культивируется в Средиземноморье; местами одичало. Его семена, отличающиеся постоянством массы, со времён Древнего Востока использовались в качестве меры веса.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вкус очень похож на шоколад: сладкий, а слегка ореховый. Акриды имеют много минералов и витаминов и очень питательны. Прекрасно насыщает человека, всего несколько штук достаточно скушать, чтобы не быть голодным на долгое время.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неприхотливое дерево и может расти везде где жарко. Это одно из самых распространенных деревьев в Израиле.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далее, говоря о Иоанне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Захарьевиче</a:t>
            </a:r>
            <a:r>
              <a: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мы начинаем замечать интересные вещи.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191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Иоан.1.19-21.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вот свидетельство Иоанна, когда Иудеи прислали из Иерусалима священников и левитов спросить его: кто ты? Он объявил, и не отрекся, и объявил, что я не Христос. И спросили его: что же? ты Илия? Он сказал: нет. Пророк? Он отвечал: нет.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Многие его спрашивали – ты пророк?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А кем же он тогда был?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5496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Лук.7.27.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Сей есть, о котором написано: вот</a:t>
            </a:r>
            <a:r>
              <a: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 посылаю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Ангела Моего пред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лицем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Твоим, который приготовит путь Твой пред Тобою.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Посмотрим на этот текст в других переводах:</a:t>
            </a:r>
          </a:p>
          <a:p>
            <a:pPr lvl="0">
              <a:buFont typeface="Arial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Вот, Я посылаю вестника Моего перед Тобою, который впереди Тебя проложит Тебе путь. (Радостная весть)</a:t>
            </a:r>
          </a:p>
          <a:p>
            <a:pPr lvl="0">
              <a:buFont typeface="Arial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Он тот, о ком сказано в Писании: „Вот, впереди Тебя Я посылаю вестника Моего, Он приготовит Твой путь пред Тобою“ (перевод Кулакова-Десницкого2015)</a:t>
            </a:r>
          </a:p>
          <a:p>
            <a:pPr lvl="0">
              <a:buFont typeface="Arial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Он тот, о ком написано: «Вот, Я посылаю перед Тобой Моего вестника, который приготовит перед Тобою Твой путь». (перевод IBS (2010)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 был ПОСЛАННИКОМ или особым ВЕСТНИКОМ…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Для чего же тогда Бог его призвал?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549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Матф.3.3.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Ибо он тот, о котором сказал пророк Исаия: глас вопиющего в пустыне: приготовьте путь Господу, прямыми сделайте стези Ему.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Чтобы приготовить людей к первому приходу Христа приходу Нового Царства благодати – это был приход Христа, как исполнение пророчества о Мессии.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Какая роль Иоанна Крестителя как пророка?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549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7908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0807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F099101-4975-344C-9D96-3BA0D3E4D7F9}"/>
              </a:ext>
            </a:extLst>
          </p:cNvPr>
          <p:cNvSpPr txBox="1"/>
          <p:nvPr/>
        </p:nvSpPr>
        <p:spPr>
          <a:xfrm>
            <a:off x="6916480" y="5805377"/>
            <a:ext cx="4906925" cy="479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®</a:t>
            </a:r>
            <a:r>
              <a:rPr lang="ru-RU" sz="2400" i="1" dirty="0">
                <a:solidFill>
                  <a:schemeClr val="bg1"/>
                </a:solidFill>
              </a:rPr>
              <a:t>Духовное наследие Э. Уайт в ЕАД</a:t>
            </a:r>
          </a:p>
        </p:txBody>
      </p:sp>
    </p:spTree>
    <p:extLst>
      <p:ext uri="{BB962C8B-B14F-4D97-AF65-F5344CB8AC3E}">
        <p14:creationId xmlns:p14="http://schemas.microsoft.com/office/powerpoint/2010/main" val="312409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38232" y="290313"/>
            <a:ext cx="9528652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И многих из сынов </a:t>
            </a:r>
            <a:r>
              <a:rPr lang="ru-RU" sz="4000" b="1" spc="50" dirty="0" err="1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Израилевых</a:t>
            </a:r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 обратит к Господу Богу их; и </a:t>
            </a:r>
            <a:r>
              <a:rPr lang="ru-RU" sz="4000" b="1" spc="50" dirty="0" err="1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предъидет</a:t>
            </a:r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 пред Ним в духе и силе Илии, чтобы возвратить сердца отцов детям, и </a:t>
            </a:r>
            <a:r>
              <a:rPr lang="ru-RU" sz="4000" b="1" spc="50" dirty="0" err="1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непокоривым</a:t>
            </a:r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 образ мыслей праведников, дабы представить Господу народ приготовленный.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04411" y="5824416"/>
            <a:ext cx="60353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Луки 1.16-17.</a:t>
            </a:r>
          </a:p>
        </p:txBody>
      </p:sp>
    </p:spTree>
    <p:extLst>
      <p:ext uri="{BB962C8B-B14F-4D97-AF65-F5344CB8AC3E}">
        <p14:creationId xmlns:p14="http://schemas.microsoft.com/office/powerpoint/2010/main" val="46525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38232" y="290313"/>
            <a:ext cx="9528652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Иисус сказал им в ответ: правда, Илия должен придти прежде и устроить все; но говорю вам, что Илия уже пришел, и не узнали его, а поступили с ним, как хотели; так и Сын Человеческий пострадает от них. Тогда ученики поняли, что Он говорил им об Иоанне Крестителе.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04411" y="5824416"/>
            <a:ext cx="60353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Матфея 17.11-13.</a:t>
            </a:r>
          </a:p>
        </p:txBody>
      </p:sp>
    </p:spTree>
    <p:extLst>
      <p:ext uri="{BB962C8B-B14F-4D97-AF65-F5344CB8AC3E}">
        <p14:creationId xmlns:p14="http://schemas.microsoft.com/office/powerpoint/2010/main" val="46525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38232" y="290313"/>
            <a:ext cx="952865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Что же смотреть ходили вы? пророка ли? Да, говорю вам, и больше пророка.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04411" y="5824416"/>
            <a:ext cx="60353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Луки 7.26.</a:t>
            </a:r>
          </a:p>
        </p:txBody>
      </p:sp>
    </p:spTree>
    <p:extLst>
      <p:ext uri="{BB962C8B-B14F-4D97-AF65-F5344CB8AC3E}">
        <p14:creationId xmlns:p14="http://schemas.microsoft.com/office/powerpoint/2010/main" val="46525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38232" y="290313"/>
            <a:ext cx="952865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Многие пришли к Нему и говорили, что Иоанн не сотворил никакого чуда, но все, что сказал Иоанн о Нем, было истинно. И многие там уверовали в Него.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04411" y="5824416"/>
            <a:ext cx="60353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Иоанна 10.41-42.</a:t>
            </a:r>
          </a:p>
        </p:txBody>
      </p:sp>
    </p:spTree>
    <p:extLst>
      <p:ext uri="{BB962C8B-B14F-4D97-AF65-F5344CB8AC3E}">
        <p14:creationId xmlns:p14="http://schemas.microsoft.com/office/powerpoint/2010/main" val="46525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38232" y="290313"/>
            <a:ext cx="9528652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7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Если Я свидетельствую Сам о Себе, то свидетельство Мое не есть истинно. Есть другой, свидетельствующий о Мне; и Я знаю, что истинно то свидетельство, которым он свидетельствует о Мне. Вы посылали к Иоанну, и он засвидетельствовал об истине. Впрочем Я не от человека принимаю свидетельство, но говорю это для того, чтобы вы спаслись. Он был светильник, горящий и светящий; а вы хотели малое время порадоваться при свете его. Я же имею свидетельство больше </a:t>
            </a:r>
            <a:r>
              <a:rPr lang="ru-RU" sz="2700" b="1" spc="50" dirty="0" err="1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Иоаннова</a:t>
            </a:r>
            <a:r>
              <a:rPr lang="ru-RU" sz="27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: ибо дела, которые Отец дал Мне совершить, самые дела сии, Мною творимые, свидетельствуют о Мне, что Отец послал Меня.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04411" y="5824416"/>
            <a:ext cx="60353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Иоанна 5.31-36.</a:t>
            </a:r>
          </a:p>
        </p:txBody>
      </p:sp>
    </p:spTree>
    <p:extLst>
      <p:ext uri="{BB962C8B-B14F-4D97-AF65-F5344CB8AC3E}">
        <p14:creationId xmlns:p14="http://schemas.microsoft.com/office/powerpoint/2010/main" val="46525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Слайд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238232" y="290313"/>
            <a:ext cx="9528652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7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Если Я свидетельствую Сам о Себе, то свидетельство Мое не есть истинно. Есть другой, свидетельствующий о Мне; и Я знаю, что истинно то свидетельство, которым он свидетельствует о Мне. Вы посылали к Иоанну, и он засвидетельствовал об истине. Впрочем Я не от человека принимаю свидетельство, но говорю это для того, чтобы вы спаслись. Он был светильник, горящий и светящий; а вы хотели малое время порадоваться при свете его. Я же имею свидетельство больше </a:t>
            </a:r>
            <a:r>
              <a:rPr lang="ru-RU" sz="2700" b="1" spc="50" dirty="0" err="1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Иоаннова</a:t>
            </a:r>
            <a:r>
              <a:rPr lang="ru-RU" sz="27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: ибо дела, которые Отец дал Мне совершить, самые дела сии, Мною творимые, свидетельствуют о Мне, что Отец послал Меня.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904411" y="5824416"/>
            <a:ext cx="60353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Иоанна 5.31-36.</a:t>
            </a:r>
          </a:p>
        </p:txBody>
      </p:sp>
    </p:spTree>
    <p:extLst>
      <p:ext uri="{BB962C8B-B14F-4D97-AF65-F5344CB8AC3E}">
        <p14:creationId xmlns:p14="http://schemas.microsoft.com/office/powerpoint/2010/main" val="46525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238232" y="290313"/>
            <a:ext cx="9528652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И рассвирепел дракон на жену, и пошел, чтобы вступить в брань с прочими от семени ее, сохраняющими заповеди Божии и имеющими свидетельство Иисуса Христа.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904411" y="5824416"/>
            <a:ext cx="60353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Откровение 12.17.</a:t>
            </a:r>
          </a:p>
        </p:txBody>
      </p:sp>
    </p:spTree>
    <p:extLst>
      <p:ext uri="{BB962C8B-B14F-4D97-AF65-F5344CB8AC3E}">
        <p14:creationId xmlns:p14="http://schemas.microsoft.com/office/powerpoint/2010/main" val="46525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38232" y="290313"/>
            <a:ext cx="9528652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9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Он был светильник, горящий и светящий; а вы хотели малое время порадоваться при свете его. Я же имею свидетельство больше </a:t>
            </a:r>
            <a:r>
              <a:rPr lang="ru-RU" sz="3900" b="1" spc="50" dirty="0" err="1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Иоаннова</a:t>
            </a:r>
            <a:r>
              <a:rPr lang="ru-RU" sz="39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: ибо дела, которые Отец дал Мне совершить, самые дела сии, Мною творимые, свидетельствуют о Мне, что Отец послал Меня.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04411" y="5824416"/>
            <a:ext cx="60353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Иоанна 5.35-36.</a:t>
            </a:r>
          </a:p>
        </p:txBody>
      </p:sp>
    </p:spTree>
    <p:extLst>
      <p:ext uri="{BB962C8B-B14F-4D97-AF65-F5344CB8AC3E}">
        <p14:creationId xmlns:p14="http://schemas.microsoft.com/office/powerpoint/2010/main" val="46525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38232" y="290313"/>
            <a:ext cx="952865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Народ, сидящий во тьме, увидел свет великий, и сидящим в стране и тени смертной воссиял свет.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04411" y="5824416"/>
            <a:ext cx="60353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Матфея 4.16.</a:t>
            </a:r>
          </a:p>
        </p:txBody>
      </p:sp>
    </p:spTree>
    <p:extLst>
      <p:ext uri="{BB962C8B-B14F-4D97-AF65-F5344CB8AC3E}">
        <p14:creationId xmlns:p14="http://schemas.microsoft.com/office/powerpoint/2010/main" val="46525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38232" y="290313"/>
            <a:ext cx="952865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Опять говорил Иисус к народу и сказал им: Я свет миру; кто последует за Мною, тот не будет ходить во тьме, но будет иметь свет жизни.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04411" y="5824416"/>
            <a:ext cx="60353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Иоанна 8.12.</a:t>
            </a:r>
          </a:p>
        </p:txBody>
      </p:sp>
    </p:spTree>
    <p:extLst>
      <p:ext uri="{BB962C8B-B14F-4D97-AF65-F5344CB8AC3E}">
        <p14:creationId xmlns:p14="http://schemas.microsoft.com/office/powerpoint/2010/main" val="46525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22720" y="315334"/>
            <a:ext cx="5337722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9000"/>
              </a:lnSpc>
            </a:pPr>
            <a:r>
              <a:rPr lang="ru-RU" sz="60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LAGO" panose="02000600080000020004" pitchFamily="2" charset="0"/>
              </a:rPr>
              <a:t>Кто же наибольший пророк?</a:t>
            </a:r>
          </a:p>
        </p:txBody>
      </p:sp>
    </p:spTree>
    <p:extLst>
      <p:ext uri="{BB962C8B-B14F-4D97-AF65-F5344CB8AC3E}">
        <p14:creationId xmlns:p14="http://schemas.microsoft.com/office/powerpoint/2010/main" val="2011300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38232" y="290313"/>
            <a:ext cx="9528652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Пророк Иоанн явился связующим звеном между двумя Заветами. Как представитель Божий он указывал на связь закона и пророков с христианским временем. Он был лучом света, за которым следовал великий свет. Святой Дух просветил разум Иоанна, и он мог нести свет своему народу, но никогда падшему человеку не сиял и не будет сиять свет, подобный тому, что исходил из учения и самой жизни Иисуса…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04411" y="5824416"/>
            <a:ext cx="60353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Желание веков. 220</a:t>
            </a:r>
          </a:p>
        </p:txBody>
      </p:sp>
    </p:spTree>
    <p:extLst>
      <p:ext uri="{BB962C8B-B14F-4D97-AF65-F5344CB8AC3E}">
        <p14:creationId xmlns:p14="http://schemas.microsoft.com/office/powerpoint/2010/main" val="46525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38232" y="290313"/>
            <a:ext cx="952865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Исследуйте Писания, ибо вы думаете чрез них иметь жизнь вечную, а они свидетельствуют о Мне.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04411" y="5824416"/>
            <a:ext cx="60353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Иоанна 5.39.</a:t>
            </a:r>
          </a:p>
        </p:txBody>
      </p:sp>
    </p:spTree>
    <p:extLst>
      <p:ext uri="{BB962C8B-B14F-4D97-AF65-F5344CB8AC3E}">
        <p14:creationId xmlns:p14="http://schemas.microsoft.com/office/powerpoint/2010/main" val="46525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38232" y="290313"/>
            <a:ext cx="9528652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Не думайте, что Я буду обвинять вас пред </a:t>
            </a:r>
            <a:r>
              <a:rPr lang="ru-RU" sz="4000" b="1" spc="50" dirty="0" err="1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Отцем</a:t>
            </a:r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: есть на вас обвинитель Моисей, на которого вы уповаете. Ибо если бы вы верили Моисею, то поверили бы и Мне, потому что он писал о Мне.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04411" y="5824416"/>
            <a:ext cx="60353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Иоанна 5.45-46.</a:t>
            </a:r>
          </a:p>
        </p:txBody>
      </p:sp>
    </p:spTree>
    <p:extLst>
      <p:ext uri="{BB962C8B-B14F-4D97-AF65-F5344CB8AC3E}">
        <p14:creationId xmlns:p14="http://schemas.microsoft.com/office/powerpoint/2010/main" val="46525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80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38232" y="290313"/>
            <a:ext cx="952865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Народ, сидящий во тьме, увидел свет великий, и сидящим в стране и тени смертной воссиял свет.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04411" y="5824416"/>
            <a:ext cx="60353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Матфея 4.16.</a:t>
            </a:r>
          </a:p>
        </p:txBody>
      </p:sp>
    </p:spTree>
    <p:extLst>
      <p:ext uri="{BB962C8B-B14F-4D97-AF65-F5344CB8AC3E}">
        <p14:creationId xmlns:p14="http://schemas.microsoft.com/office/powerpoint/2010/main" val="46525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38232" y="290313"/>
            <a:ext cx="9528652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По </a:t>
            </a:r>
            <a:r>
              <a:rPr lang="ru-RU" sz="4000" b="1" spc="50" dirty="0" err="1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благоутробному</a:t>
            </a:r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 милосердию Бога нашего, которым посетил нас Восток свыше, просветить сидящих во тьме и тени смертной, направить ноги наши на путь мира.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04411" y="5824416"/>
            <a:ext cx="60353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Луки 1.78-79.</a:t>
            </a:r>
          </a:p>
        </p:txBody>
      </p:sp>
    </p:spTree>
    <p:extLst>
      <p:ext uri="{BB962C8B-B14F-4D97-AF65-F5344CB8AC3E}">
        <p14:creationId xmlns:p14="http://schemas.microsoft.com/office/powerpoint/2010/main" val="46525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38232" y="290313"/>
            <a:ext cx="952865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Ибо пришел Иоанн, ни ест, ни пьет; и говорят: в нем бес.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04411" y="5824416"/>
            <a:ext cx="60353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Матфея 11.18.</a:t>
            </a:r>
          </a:p>
        </p:txBody>
      </p:sp>
    </p:spTree>
    <p:extLst>
      <p:ext uri="{BB962C8B-B14F-4D97-AF65-F5344CB8AC3E}">
        <p14:creationId xmlns:p14="http://schemas.microsoft.com/office/powerpoint/2010/main" val="46525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38232" y="290313"/>
            <a:ext cx="9528652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И весь народ, слушавший Его, и мытари воздали славу Богу, крестившись крещением </a:t>
            </a:r>
            <a:r>
              <a:rPr lang="ru-RU" sz="4000" b="1" spc="50" dirty="0" err="1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Иоанновым</a:t>
            </a:r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; а фарисеи и законники отвергли волю Божию о себе, не крестившись от него.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04411" y="5824416"/>
            <a:ext cx="60353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Луки 7.29-30.</a:t>
            </a:r>
          </a:p>
        </p:txBody>
      </p:sp>
    </p:spTree>
    <p:extLst>
      <p:ext uri="{BB962C8B-B14F-4D97-AF65-F5344CB8AC3E}">
        <p14:creationId xmlns:p14="http://schemas.microsoft.com/office/powerpoint/2010/main" val="46525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38232" y="290313"/>
            <a:ext cx="9528652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Но говорю вам, что Илия уже пришел, и не узнали его, а поступили с ним, как хотели; так и Сын Человеческий пострадает от них. Тогда ученики поняли, что Он говорил им об Иоанне Крестителе.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04411" y="5824416"/>
            <a:ext cx="60353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Матфея 17.12-13.</a:t>
            </a:r>
          </a:p>
        </p:txBody>
      </p:sp>
    </p:spTree>
    <p:extLst>
      <p:ext uri="{BB962C8B-B14F-4D97-AF65-F5344CB8AC3E}">
        <p14:creationId xmlns:p14="http://schemas.microsoft.com/office/powerpoint/2010/main" val="46525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38232" y="290313"/>
            <a:ext cx="9528652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Когда во время крещения Иисуса Иоанн указал на Него как на Агнца Божьего, служение Мессии было представлено в новом свете. Пророк вспомнил слова Исаии: “Как овца веден был Он на заклание” (Ис.53.7). В течение последующих недель Иоанн с новым интересом исследовал пророчества и учение о жертвенном служении. Он не различал еще четко два этапа служения Христа: как страдающей жертвы и как победоносного Царя.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04411" y="5824416"/>
            <a:ext cx="60353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Желание веков. 137-138</a:t>
            </a:r>
          </a:p>
        </p:txBody>
      </p:sp>
    </p:spTree>
    <p:extLst>
      <p:ext uri="{BB962C8B-B14F-4D97-AF65-F5344CB8AC3E}">
        <p14:creationId xmlns:p14="http://schemas.microsoft.com/office/powerpoint/2010/main" val="46525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6510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38232" y="290313"/>
            <a:ext cx="9528652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И рассвирепел дракон на жену, и пошел, чтобы вступить в брань с прочими от семени ее, сохраняющими заповеди Божии и имеющими свидетельство Иисуса Христа.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04411" y="5824416"/>
            <a:ext cx="60353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Откровение 12.17.</a:t>
            </a:r>
          </a:p>
        </p:txBody>
      </p:sp>
    </p:spTree>
    <p:extLst>
      <p:ext uri="{BB962C8B-B14F-4D97-AF65-F5344CB8AC3E}">
        <p14:creationId xmlns:p14="http://schemas.microsoft.com/office/powerpoint/2010/main" val="46525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80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3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38232" y="290313"/>
            <a:ext cx="9528652" cy="547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5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Вы плохо знаете Писания. Если бы вы задались целью изучить Слово Божье, захотели бы соответствовать библейским нормам и устремились к христианскому совершенству, то вам не понадобились бы Свидетельства. Но именно потому, что вы пренебрегали </a:t>
            </a:r>
            <a:r>
              <a:rPr lang="ru-RU" sz="2500" b="1" spc="50" dirty="0" err="1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богодухновенной</a:t>
            </a:r>
            <a:r>
              <a:rPr lang="ru-RU" sz="25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 Книгой, Господь попытался достичь ваших сердец простыми, прямыми свидетельствами, направляющими ваше внимание на вдохновенные слова, которым вы не желали повиноваться, и призывающими вас строить свою жизнь сообразно Его чистым и возвышенным учениям. Господу угодно через эти свидетельства предостеречь вас, обличить, дать совет, дабы вы поняли важность истины, содержащейся в Его Слове.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949952" y="5824416"/>
            <a:ext cx="698978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Свидетельства для церкви. 2. 605</a:t>
            </a:r>
          </a:p>
        </p:txBody>
      </p:sp>
    </p:spTree>
    <p:extLst>
      <p:ext uri="{BB962C8B-B14F-4D97-AF65-F5344CB8AC3E}">
        <p14:creationId xmlns:p14="http://schemas.microsoft.com/office/powerpoint/2010/main" val="46525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38232" y="290313"/>
            <a:ext cx="9528652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Люди не понимают самых важных принципов благочестия, потому что не алчут и не жаждут библейского знания, чистоты сердца и святости жизни. Свидетельства даны не для умаления Слова Божьего, но, чтобы возвысить его и привлечь к нему умы, и чтобы красивая простота истины произвела впечатление на всех людей.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28416" y="5824416"/>
            <a:ext cx="861132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Свидетельства для церкви. 2. 606</a:t>
            </a:r>
          </a:p>
        </p:txBody>
      </p:sp>
    </p:spTree>
    <p:extLst>
      <p:ext uri="{BB962C8B-B14F-4D97-AF65-F5344CB8AC3E}">
        <p14:creationId xmlns:p14="http://schemas.microsoft.com/office/powerpoint/2010/main" val="46525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80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38232" y="290313"/>
            <a:ext cx="9528652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Когда вы сделаете Библию своей пищей и питием, когда в основу своего характера вы заложите ее принципы, тогда вы лучше узнаете, как принимать советы от Бога. Сегодня я превозношу перед вами драгоценное Слово. Не повторяйте того, что я произнесла, и не говорите: «Сестра Уайт сказала это» или: «Сестра Уайт сказала то». Узнайте, что говорит Господь Бог </a:t>
            </a:r>
            <a:r>
              <a:rPr lang="ru-RU" sz="2800" b="1" spc="50" dirty="0" err="1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Израилев</a:t>
            </a:r>
            <a:r>
              <a:rPr lang="ru-RU" sz="28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, и затем делайте то, что Он повелевает.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04411" y="5824416"/>
            <a:ext cx="60353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Рукопись 43, 1901 г.</a:t>
            </a:r>
          </a:p>
        </p:txBody>
      </p:sp>
    </p:spTree>
    <p:extLst>
      <p:ext uri="{BB962C8B-B14F-4D97-AF65-F5344CB8AC3E}">
        <p14:creationId xmlns:p14="http://schemas.microsoft.com/office/powerpoint/2010/main" val="46525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3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80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3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1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38232" y="290313"/>
            <a:ext cx="9528652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Сам же Иоанн имел одежду из верблюжьего волоса и пояс кожаный на чреслах своих, а пищею его были акриды и дикий мед. Тогда Иерусалим и вся Иудея и вся окрестность Иорданская выходили к нему и крестились от него в Иордане, исповедуя грехи свои.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04411" y="5824416"/>
            <a:ext cx="60353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Матфея 3.4-6.</a:t>
            </a:r>
          </a:p>
        </p:txBody>
      </p:sp>
    </p:spTree>
    <p:extLst>
      <p:ext uri="{BB962C8B-B14F-4D97-AF65-F5344CB8AC3E}">
        <p14:creationId xmlns:p14="http://schemas.microsoft.com/office/powerpoint/2010/main" val="465250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800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800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38232" y="290313"/>
            <a:ext cx="9528652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И вот свидетельство Иоанна, когда Иудеи прислали из Иерусалима священников и левитов спросить его: кто ты? Он объявил, и не отрекся, и объявил, что я не Христос. И спросили его: что же? ты Илия? Он сказал: нет. Пророк? Он отвечал: нет.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04411" y="5824416"/>
            <a:ext cx="60353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Иоанна 1.19-21.</a:t>
            </a:r>
          </a:p>
        </p:txBody>
      </p:sp>
    </p:spTree>
    <p:extLst>
      <p:ext uri="{BB962C8B-B14F-4D97-AF65-F5344CB8AC3E}">
        <p14:creationId xmlns:p14="http://schemas.microsoft.com/office/powerpoint/2010/main" val="46525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38232" y="290313"/>
            <a:ext cx="952865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Сей есть, о котором написано: вот</a:t>
            </a:r>
            <a:r>
              <a:rPr lang="ru-RU" sz="4000" b="1" spc="5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, </a:t>
            </a:r>
            <a:r>
              <a:rPr lang="ru-RU" sz="4000" b="1" spc="50" smtClean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Я посылаю </a:t>
            </a:r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Ангела Моего пред </a:t>
            </a:r>
            <a:r>
              <a:rPr lang="ru-RU" sz="4000" b="1" spc="50" dirty="0" err="1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лицем</a:t>
            </a:r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 Твоим, который приготовит путь Твой пред Тобою.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04411" y="5824416"/>
            <a:ext cx="60353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Луки 7.27.</a:t>
            </a:r>
          </a:p>
        </p:txBody>
      </p:sp>
    </p:spTree>
    <p:extLst>
      <p:ext uri="{BB962C8B-B14F-4D97-AF65-F5344CB8AC3E}">
        <p14:creationId xmlns:p14="http://schemas.microsoft.com/office/powerpoint/2010/main" val="46525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38232" y="290313"/>
            <a:ext cx="952865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Ибо он тот, о котором сказал пророк Исаия: глас вопиющего в пустыне: приготовьте путь Господу, прямыми сделайте стези Ему.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04411" y="5824416"/>
            <a:ext cx="60353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Матфея 3.3.</a:t>
            </a:r>
          </a:p>
        </p:txBody>
      </p:sp>
    </p:spTree>
    <p:extLst>
      <p:ext uri="{BB962C8B-B14F-4D97-AF65-F5344CB8AC3E}">
        <p14:creationId xmlns:p14="http://schemas.microsoft.com/office/powerpoint/2010/main" val="46525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</TotalTime>
  <Words>4319</Words>
  <Application>Microsoft Office PowerPoint</Application>
  <PresentationFormat>Произвольный</PresentationFormat>
  <Paragraphs>273</Paragraphs>
  <Slides>37</Slides>
  <Notes>37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3" baseType="lpstr">
      <vt:lpstr>Arial</vt:lpstr>
      <vt:lpstr>Cricket</vt:lpstr>
      <vt:lpstr>Calibri</vt:lpstr>
      <vt:lpstr>Adventure</vt:lpstr>
      <vt:lpstr>BLAGO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Луговой</dc:creator>
  <cp:lastModifiedBy>Катринушка</cp:lastModifiedBy>
  <cp:revision>371</cp:revision>
  <dcterms:created xsi:type="dcterms:W3CDTF">2021-10-18T14:09:28Z</dcterms:created>
  <dcterms:modified xsi:type="dcterms:W3CDTF">2021-11-23T14:01:04Z</dcterms:modified>
</cp:coreProperties>
</file>