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47"/>
  </p:notesMasterIdLst>
  <p:sldIdLst>
    <p:sldId id="258" r:id="rId2"/>
    <p:sldId id="256" r:id="rId3"/>
    <p:sldId id="262" r:id="rId4"/>
    <p:sldId id="342" r:id="rId5"/>
    <p:sldId id="344" r:id="rId6"/>
    <p:sldId id="345" r:id="rId7"/>
    <p:sldId id="346" r:id="rId8"/>
    <p:sldId id="347" r:id="rId9"/>
    <p:sldId id="343" r:id="rId10"/>
    <p:sldId id="300" r:id="rId11"/>
    <p:sldId id="348" r:id="rId12"/>
    <p:sldId id="349" r:id="rId13"/>
    <p:sldId id="350" r:id="rId14"/>
    <p:sldId id="304" r:id="rId15"/>
    <p:sldId id="353" r:id="rId16"/>
    <p:sldId id="355" r:id="rId17"/>
    <p:sldId id="356" r:id="rId18"/>
    <p:sldId id="354" r:id="rId19"/>
    <p:sldId id="357" r:id="rId20"/>
    <p:sldId id="358" r:id="rId21"/>
    <p:sldId id="359" r:id="rId22"/>
    <p:sldId id="361" r:id="rId23"/>
    <p:sldId id="360" r:id="rId24"/>
    <p:sldId id="363" r:id="rId25"/>
    <p:sldId id="364" r:id="rId26"/>
    <p:sldId id="365" r:id="rId27"/>
    <p:sldId id="366" r:id="rId28"/>
    <p:sldId id="367" r:id="rId29"/>
    <p:sldId id="369" r:id="rId30"/>
    <p:sldId id="370" r:id="rId31"/>
    <p:sldId id="368" r:id="rId32"/>
    <p:sldId id="352" r:id="rId33"/>
    <p:sldId id="372" r:id="rId34"/>
    <p:sldId id="371" r:id="rId35"/>
    <p:sldId id="374" r:id="rId36"/>
    <p:sldId id="375" r:id="rId37"/>
    <p:sldId id="376" r:id="rId38"/>
    <p:sldId id="377" r:id="rId39"/>
    <p:sldId id="378" r:id="rId40"/>
    <p:sldId id="379" r:id="rId41"/>
    <p:sldId id="380" r:id="rId42"/>
    <p:sldId id="381" r:id="rId43"/>
    <p:sldId id="362" r:id="rId44"/>
    <p:sldId id="264" r:id="rId45"/>
    <p:sldId id="260" r:id="rId46"/>
  </p:sldIdLst>
  <p:sldSz cx="12192000" cy="6858000"/>
  <p:notesSz cx="6858000" cy="9144000"/>
  <p:embeddedFontLst>
    <p:embeddedFont>
      <p:font typeface="Cricket" charset="0"/>
      <p:regular r:id="rId48"/>
      <p:bold r:id="rId49"/>
    </p:embeddedFont>
    <p:embeddedFont>
      <p:font typeface="Adventure" charset="0"/>
      <p:regular r:id="rId50"/>
    </p:embeddedFont>
    <p:embeddedFont>
      <p:font typeface="Calibri" pitchFamily="34" charset="0"/>
      <p:regular r:id="rId51"/>
      <p:bold r:id="rId52"/>
      <p:italic r:id="rId53"/>
      <p:boldItalic r:id="rId54"/>
    </p:embeddedFont>
    <p:embeddedFont>
      <p:font typeface="BLAGO" charset="0"/>
      <p:regular r:id="rId55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990000"/>
    <a:srgbClr val="FF6600"/>
    <a:srgbClr val="C9C400"/>
    <a:srgbClr val="009900"/>
    <a:srgbClr val="C0C0C0"/>
    <a:srgbClr val="CDC800"/>
    <a:srgbClr val="FFB84F"/>
    <a:srgbClr val="0099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71700" autoAdjust="0"/>
  </p:normalViewPr>
  <p:slideViewPr>
    <p:cSldViewPr snapToGrid="0">
      <p:cViewPr>
        <p:scale>
          <a:sx n="53" d="100"/>
          <a:sy n="53" d="100"/>
        </p:scale>
        <p:origin x="-1272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font" Target="fonts/font3.fntdata"/><Relationship Id="rId55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6.fntdata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2.fntdata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1.fntdata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font" Target="fonts/font4.fntdata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0AB911-CF15-43DE-97DB-3F99490BC081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B42042-6C17-4CBA-88A0-7A8778FA0A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9809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Благодарность Богу за эту возможность приходить в Его присутствие…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Вместе молиться, вместе читать Его Слово…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Вместе учиться у Бога…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Вместе принимать какие-то решения и меняться…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это правильно, если мы с таким побуждением приходим на встречу с Богом.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Сегодня у нас будет очень важная тема: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42042-6C17-4CBA-88A0-7A8778FA0ADB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01245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Советы по браку.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Брак Даниила Бордо. 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Джеймс Уайт обвенчал, а Эллен Уайт помолилась молитвой благословения. 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Уже было достаточно поздно. 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Женатые заночевали в доме где была свадьба. 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Около 9 часов Эллен Уайт ушла в комнату, что лечь спасти (Эллен Уайт тогда было 28, а этому жениху Даниилу только 20 лет). 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там она заметила этого жениха, нервно ходившего у дверей спальни. 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Быстро поняв ситуацию, Эллен Уайт посоветовала жениху: 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«Даниил, в твоей комнате лежит испуганная молодая женщина, которая оцепенела от страха. Успокойся, немедленно иди к ней, прояви любовь к ней, порадуй ее. Нежно, с лаской подойди к ней. Это пойдет ей на пользу». А потом с легкой улыбкой Эллен Уайт добавила: «И тебе, Даниил, это тоже пойдет на пользу».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42042-6C17-4CBA-88A0-7A8778FA0ADB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76615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Официальное образование. 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Из-за травмы в 9 лет у Эллен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Гармон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не было возможности ходить в школу. 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Но всю жизнь она продолжала получать новые знания благодаря постоянному чтению и путешествиям. 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Собрала свою личную и служебную библиотеку из 1 000 томов книг.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42042-6C17-4CBA-88A0-7A8778FA0ADB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96137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 простая задача пророка. Обличить…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Однажды, в 1870-х, Эллен и Джеймс Уайт прибыли на площадку импровизированного лагеря, когда собрание уже началось, люди устроились под тентом, подобным куполу цирка. Эллен на минуту задержалась, а затем вышла вперед, прямо в центр.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Джейм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сел на первом ряду, а она осталась стоять. Смотря сверху на служителя и указывая на него указательным пальцем, громко начала говорить: «Вам нечего здесь делать за этой кафедрой. Вы не тот человек, который может нести весть людям».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Оратор умолк. Все были удивлены. Как бы эти люди знали, что Эллен Уайт никогда не была знакома – ибо Бог открыл ей в видении. Бог ее открыл, что как только она услышит его голос, она должна сообщить следующее: «Скажи ему, что он не может проповедовать людям. В другом штате есть женщина, которая называет его мужем, и ребенок, который называет его отцом. И в этом молитвенном лагере есть женщина, которая называет его мужем, и ребенок, который называет его отцом».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После этого, как Эллен Уайт передала эту весть, проповедник немедленно удалился с возвышения и исчез.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это утро среди собранных был родной брат проповедующего. Он вышел и признал, что все, что сказала Эллен Уайт, это – правда. Дух Божий благословил это собрание. Великое возрождение духовности и святости в жизни многих последовало за этим событием.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42042-6C17-4CBA-88A0-7A8778FA0ADB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75489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Когда люди теряют доверие. 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Церковь только формировала свою структуру.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1876 г. «ГК – на земле высший Божественный авторитет, как голос Святого Духа».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1895 г. «когда руководители запутались в коммерческой деятельности – не есть голос Божий».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1901 г. она сообщила, что снова считает ГК голосом Божьим. «В руководстве должно быть более, чем один, два или три человека, – чтобы заботиться о великом мировом поле» (Бюллетень Ген,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Конф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3 апреля 1901 г, стр.25-26).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42042-6C17-4CBA-88A0-7A8778FA0ADB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02233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Откр.12.17.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рассвирепел дракон на жену, и пошел, чтобы вступить в брань с прочими от семени ее, сохраняющими заповеди Божии и имеющими свидетельство Иисуса Христа.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Открытое свидетельство Иисуса – дар Дух пророчества.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Свидетельство Иисуса – это собрание Ветхого и Нового Заветов – это вдохновенная весть, которую Бог передавал через пророков посредством Дара пророчества. 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Апостол Иоанн предсказал, что Церковь в последнее время будет иметь Дар пророчества и будет соблюдать Божьи заповеди.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Что мы наблюдаем сегодня в мире по этому вопросу?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42042-6C17-4CBA-88A0-7A8778FA0ADB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05255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Ежегодно продаются миллионы книг по пророчествам, о современных пророках, Новый Век, астрология, ясновидение, биоэнергетика, экстрасенсорика…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Что говорит нам Библия о лжепророках?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42042-6C17-4CBA-88A0-7A8778FA0ADB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99201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Матф.24.11.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многие лжепророки восстанут, и прельстят многих.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На что нам следует обратить внимание в вопросе пророков?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безусловных пророчествах Божий пророк точен на 100%.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42042-6C17-4CBA-88A0-7A8778FA0ADB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4581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Иер.28.9.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Если какой пророк предсказывал мир, то тогда только он признаваем был за пророка, которого истинно послал Господь, когда сбывалось слово того пророка.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Этот тест сразу, как через сито отсеивает множество современных пророков.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Несколько примеров: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42042-6C17-4CBA-88A0-7A8778FA0ADB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38708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Джина Диксон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Американский астролог и экстрасенс, добившаяся большой популярности на родине благодаря своей астрологической колонке в одной из газет, а также привлекает к себе внимание американского населения и видных политиков страны через свои пророчества о будущем, но после тщательного осмотра ее предсказаний оказалось, что 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только 30% ее предсказаний были точными. </a:t>
            </a:r>
          </a:p>
          <a:p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 ошибся ли Бог в 70%?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Бог никогда не ошибается, если это пророчество происходит от Него.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42042-6C17-4CBA-88A0-7A8778FA0ADB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77854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Ностердамус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Он ошибся в сотне пророчеств, провозглашенных им.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42042-6C17-4CBA-88A0-7A8778FA0ADB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60705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Кого здесь выдают за пророка? 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Сегодня адвентисты с полной уверенностью говорят о Элен Уайт, что она пророк…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Но не все так просто не только со стороны других деноминаций…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 все до конца понимают этот вопрос и среди адвентистов седьмого дня…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Давайте попробуем сначала посмотреть на жизнь Эллен Уайт как бы со стороны.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 потом мы рассмотрим этот вопрос во свете Библии.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42042-6C17-4CBA-88A0-7A8778FA0ADB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98942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Эдгар Кейси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Американский ясновидящий. 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Около 26 тысяч пророчеств было предоставлено Кейси в течение жизни. 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Использовался эзотерическим и аналитическим отделом государственной спецслужбы как «альтернативный источник информации» для прогнозирования будущих событий, исследований прошлых и современных. </a:t>
            </a:r>
          </a:p>
          <a:p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Его предсказания исполняются всего на 16 процентов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Если пророчество от Бога – оно должно исполниться на все 100%!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42042-6C17-4CBA-88A0-7A8778FA0ADB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53371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Библейские тесты на проверку пророка Божьего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Есть десять дополнительных тестов, которые также помогают нам отличить истинного Пророка от ложного. Истинный пророк Божий: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42042-6C17-4CBA-88A0-7A8778FA0ADB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75249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1Петр.4.11.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Говорит ли кто, говори как слова Божии; служит ли кто, служи по силе, какую дает Бог, дабы во всем прославлялся Бог через Иисуса Христа, Которому слава и держава во веки веков. Аминь.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42042-6C17-4CBA-88A0-7A8778FA0ADB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48277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Первый показатель:</a:t>
            </a:r>
          </a:p>
          <a:p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Говорит Слова Божии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(Иоан.12.49.)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42042-6C17-4CBA-88A0-7A8778FA0ADB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002659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Матф.7.15-20.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Берегитесь лжепророков, которые приходят к вам в овечьей одежде, а внутри суть волки хищные. По плодам их узнаете их. Собирают ли с терновника виноград, или с репейника смоквы? Так всякое дерево доброе приносит и плоды добрые, а худое дерево приносит и плоды худые. Не может дерево доброе приносить плоды худые, ни дерево худое приносить плоды добрые. Всякое дерево, не приносящее плода доброго, срубают и бросают в огонь. Итак по плодам их узнаете их.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42042-6C17-4CBA-88A0-7A8778FA0ADB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704266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Второй показатель:</a:t>
            </a:r>
          </a:p>
          <a:p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Личная жизнь в гармонии с Библией (плоды).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42042-6C17-4CBA-88A0-7A8778FA0ADB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410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1Иоан.4.2.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Духа Божия (и духа заблуждения) узнавайте так: всякий дух, который исповедует Иисуса Христа, пришедшего во плоти, есть от Бога.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42042-6C17-4CBA-88A0-7A8778FA0ADB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221205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Третий показатель:</a:t>
            </a:r>
          </a:p>
          <a:p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Исповедует и возвеличивает Христа.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42042-6C17-4CBA-88A0-7A8778FA0ADB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856965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Иез.33.33.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Но когда сбудется, - вот, уже и сбывается, - тогда узнают, что среди них был пророк.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42042-6C17-4CBA-88A0-7A8778FA0ADB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60742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Иер.28.9.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Если какой пророк предсказывал мир, то тогда только он признаваем был за пророка, которого истинно послал Господь, когда сбывалось слово того пророка.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42042-6C17-4CBA-88A0-7A8778FA0ADB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23738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Первая интересная ситуация, которая напрямую связанная с ее сыном.</a:t>
            </a:r>
          </a:p>
          <a:p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Уильям дремлет.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Эллен Уайт не была хмурой, как многие ее представляют. 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Сын Эллен Уайт Уильям любил на богослужениях дремать. 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Однажды ему было поручено завершающую молитву. 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то время, когда Эллен Уайт проповедовала Вилли уснул перед кафедрой так, что немного захрапел и все обратили на это внимание.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Один служитель посреди проповеди спросил: «Брат Уайт, разве это не так?» 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Уильям, из-за дремоты, думал, что этот сигнал к молитве выбежал за кафедру и провозгласил слова благословения.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42042-6C17-4CBA-88A0-7A8778FA0ADB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59639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1Цар.3.19.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возрос Самуил, и Господь был с ним; и не осталось ни одного из слов его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неисполнившимся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42042-6C17-4CBA-88A0-7A8778FA0ADB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43120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Четвертый показатель:</a:t>
            </a:r>
          </a:p>
          <a:p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Сбывается слово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42042-6C17-4CBA-88A0-7A8778FA0ADB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971279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Втор.13.1-2.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Если восстанет среди тебя пророк, или сновидец, и представит тебе знамение или чудо, и сбудется то знамение или чудо, о котором он говорил тебе, и скажет притом: "пойдем вслед богов иных, которых ты не знаешь, и будем служить им".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42042-6C17-4CBA-88A0-7A8778FA0ADB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233511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Пятый показатель:</a:t>
            </a:r>
          </a:p>
          <a:p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Никогда не уводит от Бога.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42042-6C17-4CBA-88A0-7A8778FA0ADB}" type="slidenum">
              <a:rPr lang="ru-RU" smtClean="0"/>
              <a:pPr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444905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Матф.7.1-5.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 судите, да не судимы будете, ибо каким судом судите, таким будете судимы; и какою мерою мерите, такою и вам будут мерить. И что ты смотришь на сучок в глазе брата твоего, а бревна в твоем глазе не чувствуешь? Или как скажешь брату твоему: "дай, я выну сучок из глаза твоего", а вот, в твоем глазе бревно? Лицемер! вынь прежде бревно из твоего глаза и тогда увидишь, как вынуть сучок из глаза брата твоего.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42042-6C17-4CBA-88A0-7A8778FA0ADB}" type="slidenum">
              <a:rPr lang="ru-RU" smtClean="0"/>
              <a:pPr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426657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Шестой показатель:</a:t>
            </a:r>
          </a:p>
          <a:p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осуждает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(обличать имеют право, а осуждать – нет).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42042-6C17-4CBA-88A0-7A8778FA0ADB}" type="slidenum">
              <a:rPr lang="ru-RU" smtClean="0"/>
              <a:pPr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146557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Матф.7.23.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тогда объявлю им: Я никогда не знал вас; отойдите от Меня, делающие беззаконие.</a:t>
            </a:r>
          </a:p>
          <a:p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Мал.2.7.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Ибо уста священника (пророка) должны хранить ведение, и закона ищут от уст его, потому что он вестник Господа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Саваофа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42042-6C17-4CBA-88A0-7A8778FA0ADB}" type="slidenum">
              <a:rPr lang="ru-RU" smtClean="0"/>
              <a:pPr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17523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Седьмой и восьмой показатель: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Знает 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Бога, и Он конкретного пророка.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Знает 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соблюдают Закон Божий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42042-6C17-4CBA-88A0-7A8778FA0ADB}" type="slidenum">
              <a:rPr lang="ru-RU" smtClean="0"/>
              <a:pPr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65893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Лук.24.18-19.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Один из них, именем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Клеопа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сказал Ему в ответ: неужели Ты один из пришедших в Иерусалим не знаешь о происшедшем в нем в эти дни? И сказал им: о чем? Они сказали Ему: что было с Иисусом Назарянином, Который был пророк, сильный в деле и слове пред Богом и всем народом.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42042-6C17-4CBA-88A0-7A8778FA0ADB}" type="slidenum">
              <a:rPr lang="ru-RU" smtClean="0"/>
              <a:pPr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76325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Девятый показатель:</a:t>
            </a:r>
          </a:p>
          <a:p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Сильный в деле и слове.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(можно вспомнить о Илье, который не боялся стоять перед всем народом в присутствии царя и 850 ложных пророков).</a:t>
            </a:r>
          </a:p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42042-6C17-4CBA-88A0-7A8778FA0ADB}" type="slidenum">
              <a:rPr lang="ru-RU" smtClean="0"/>
              <a:pPr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30539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Чувство юмора.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Она понимала, что хороший юмор приносит здоровье. 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Рекомендации Писания: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42042-6C17-4CBA-88A0-7A8778FA0ADB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319194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Втор.9.18.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повергшись пред Господом, молился я, как прежде, сорок дней и сорок ночей, хлеба не ел и воды не пил, за все грехи ваши, которыми вы согрешили, сделав зло в очах Господа и раздражив Его.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(2 раза по 40 дней не пить воды – это только сверхъестественное проявление)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42042-6C17-4CBA-88A0-7A8778FA0ADB}" type="slidenum">
              <a:rPr lang="ru-RU" smtClean="0"/>
              <a:pPr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093108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Дан.10.17.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как может говорить раб такого господина моего с таким господином моим? ибо во мне нет силы, и дыхание замерло во мне.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(не дышит)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42042-6C17-4CBA-88A0-7A8778FA0ADB}" type="slidenum">
              <a:rPr lang="ru-RU" smtClean="0"/>
              <a:pPr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701839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Иногда и еще десятый признак:</a:t>
            </a:r>
          </a:p>
          <a:p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Сверхъестественные проявления.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Перед каждым, кто готов задуматься и исследовать этот вопрос во свете Библии есть множество доказательств того, что Элен Уайт принадлежит к числу неканонических пророков.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Таких пророков, которых использовал Бог.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Которая соответствует всем признакам пророка.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Проблема в том, что те, кто не желают ее признавать за пророка совершали несколько ошибок:</a:t>
            </a:r>
          </a:p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42042-6C17-4CBA-88A0-7A8778FA0ADB}" type="slidenum">
              <a:rPr lang="ru-RU" smtClean="0"/>
              <a:pPr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42292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Подходили к этому вопросу предвзято.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 проверяли ее по библейским тестам.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 читали и не изучали ее труды лично (полагались на то, что им кто-то об этом что-то сказал).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Поэтому нам стоит прислушаться к рекомендации Бога и получить особые от этого благословения.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42042-6C17-4CBA-88A0-7A8778FA0ADB}" type="slidenum">
              <a:rPr lang="ru-RU" smtClean="0"/>
              <a:pPr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913598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2Пар.20.20.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Послушайте меня, жители (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подставить город в котором проводите программу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)! Верьте Господу Богу вашему, и будьте тверды; верьте пророкам Его, и будет успех вам.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42042-6C17-4CBA-88A0-7A8778FA0ADB}" type="slidenum">
              <a:rPr lang="ru-RU" smtClean="0"/>
              <a:pPr/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972937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Молитва.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42042-6C17-4CBA-88A0-7A8778FA0ADB}" type="slidenum">
              <a:rPr lang="ru-RU" smtClean="0"/>
              <a:pPr/>
              <a:t>45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27472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Пр.17.22.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Веселое сердце благотворно, как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врачевство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а унылый дух сушит кости.</a:t>
            </a:r>
          </a:p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42042-6C17-4CBA-88A0-7A8778FA0ADB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75496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Еккл.3.4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…время смеяться… и время плясать.</a:t>
            </a:r>
          </a:p>
          <a:p>
            <a:endParaRPr lang="ru-RU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42042-6C17-4CBA-88A0-7A8778FA0ADB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54020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Лук.6.21.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…Блаженны плачущие ныне, ибо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воссмеетесь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42042-6C17-4CBA-88A0-7A8778FA0ADB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88129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Наша жизнь такова, какой мы ее делаем, и мы обретаем то, к чему стремимся …если мы больше обращаем внимание на светлую сторону жизни, то в достаточной степени обретем то, что сделает нас радостными и счастливыми… Когда христиане угрюмы и подавлены, словно у них вовсе нет друзей, то у других создается неправильное представление о религии… Небо – это полнота радости, и если наша душа наполняется радостью неба и эта радость выражается в наших словах и поступках, то это будет приятнее нашему Небесному Отцу, чем видеть нас мрачными и унылыми. (Элен Уайт. Знамения времени. 9 сентября 18S6.)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19 раз она говорит одобрительно о «невинных развлечениях», «не имеет греха в том… чтобы веселиться».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Хотя есть и оборотная сторона юмора и развлечения.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42042-6C17-4CBA-88A0-7A8778FA0ADB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13240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Плохой юмор.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Африканский юмор, ранящий других и разрушающий людей.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Подколы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насмешки и не христианские намеки на безнравственность.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 Особенно она осуждает такое поведение служителей.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4. Хуже всего такое поведение за кафедрой или над Библией.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5. Использование «неразумного юмора» во время проповеди.</a:t>
            </a: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то же время Эллен Уайт использовала юмор за кафедрой.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42042-6C17-4CBA-88A0-7A8778FA0ADB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9209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7908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0807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лайд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808CF3B-553E-744F-80F6-2A92AB16F089}"/>
              </a:ext>
            </a:extLst>
          </p:cNvPr>
          <p:cNvSpPr txBox="1"/>
          <p:nvPr/>
        </p:nvSpPr>
        <p:spPr>
          <a:xfrm>
            <a:off x="6831420" y="5805377"/>
            <a:ext cx="49069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®</a:t>
            </a:r>
            <a:r>
              <a:rPr lang="ru-RU" sz="2400" i="1" dirty="0">
                <a:solidFill>
                  <a:schemeClr val="bg1"/>
                </a:solidFill>
              </a:rPr>
              <a:t>Духовное наследие Э. Уайт в ЕАД</a:t>
            </a:r>
          </a:p>
        </p:txBody>
      </p:sp>
    </p:spTree>
    <p:extLst>
      <p:ext uri="{BB962C8B-B14F-4D97-AF65-F5344CB8AC3E}">
        <p14:creationId xmlns:p14="http://schemas.microsoft.com/office/powerpoint/2010/main" val="3124097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лайд1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921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лайд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5510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лайд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175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лайд1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9666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Слайд1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238232" y="290313"/>
            <a:ext cx="9528652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>
                <a:ln w="11430"/>
                <a:solidFill>
                  <a:srgbClr val="8A45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ricket" pitchFamily="2" charset="0"/>
              </a:rPr>
              <a:t>И рассвирепел дракон на жену, и пошел, чтобы вступить в брань с прочими от семени ее, сохраняющими заповеди Божии и имеющими свидетельство Иисуса Христа.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910541" y="5824416"/>
            <a:ext cx="50292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/>
            <a:r>
              <a:rPr lang="ru-RU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Откровение 12.17.</a:t>
            </a:r>
          </a:p>
        </p:txBody>
      </p:sp>
    </p:spTree>
    <p:extLst>
      <p:ext uri="{BB962C8B-B14F-4D97-AF65-F5344CB8AC3E}">
        <p14:creationId xmlns:p14="http://schemas.microsoft.com/office/powerpoint/2010/main" val="36091481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лайд1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4519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Слайд1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238232" y="290313"/>
            <a:ext cx="952865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>
                <a:ln w="11430"/>
                <a:solidFill>
                  <a:srgbClr val="8A45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ricket" pitchFamily="2" charset="0"/>
              </a:rPr>
              <a:t>И многие лжепророки восстанут, и прельстят многих.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910541" y="5824416"/>
            <a:ext cx="50292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/>
            <a:r>
              <a:rPr lang="ru-RU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Матфея 24.11.</a:t>
            </a:r>
          </a:p>
        </p:txBody>
      </p:sp>
    </p:spTree>
    <p:extLst>
      <p:ext uri="{BB962C8B-B14F-4D97-AF65-F5344CB8AC3E}">
        <p14:creationId xmlns:p14="http://schemas.microsoft.com/office/powerpoint/2010/main" val="38666158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Слайд1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238232" y="290313"/>
            <a:ext cx="9528652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>
                <a:ln w="11430"/>
                <a:solidFill>
                  <a:srgbClr val="8A45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ricket" pitchFamily="2" charset="0"/>
              </a:rPr>
              <a:t>Если какой пророк предсказывал мир, то тогда только он признаваем был за пророка, которого истинно послал Господь, когда сбывалось слово того пророка.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910541" y="5824416"/>
            <a:ext cx="50292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/>
            <a:r>
              <a:rPr lang="ru-RU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Иеремии 28.9.</a:t>
            </a:r>
          </a:p>
        </p:txBody>
      </p:sp>
    </p:spTree>
    <p:extLst>
      <p:ext uri="{BB962C8B-B14F-4D97-AF65-F5344CB8AC3E}">
        <p14:creationId xmlns:p14="http://schemas.microsoft.com/office/powerpoint/2010/main" val="8039476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Слайд1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656576" y="290313"/>
            <a:ext cx="411030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4000" b="1" spc="50" dirty="0">
                <a:ln w="11430"/>
                <a:solidFill>
                  <a:srgbClr val="8A45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ricket" pitchFamily="2" charset="0"/>
              </a:rPr>
              <a:t>Джин Диксон</a:t>
            </a:r>
          </a:p>
        </p:txBody>
      </p:sp>
    </p:spTree>
    <p:extLst>
      <p:ext uri="{BB962C8B-B14F-4D97-AF65-F5344CB8AC3E}">
        <p14:creationId xmlns:p14="http://schemas.microsoft.com/office/powerpoint/2010/main" val="18553671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лайд1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9326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Слайд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400544" y="315334"/>
            <a:ext cx="4459898" cy="5863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9000"/>
              </a:lnSpc>
            </a:pPr>
            <a:r>
              <a:rPr lang="ru-RU" sz="6000" b="1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0000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LAGO" panose="02000600080000020004" pitchFamily="2" charset="0"/>
              </a:rPr>
              <a:t>Кого здесь выдают за пророка?</a:t>
            </a:r>
          </a:p>
        </p:txBody>
      </p:sp>
    </p:spTree>
    <p:extLst>
      <p:ext uri="{BB962C8B-B14F-4D97-AF65-F5344CB8AC3E}">
        <p14:creationId xmlns:p14="http://schemas.microsoft.com/office/powerpoint/2010/main" val="2011300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Слайд2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607102" y="5715753"/>
            <a:ext cx="411030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4000" b="1" spc="50" dirty="0">
                <a:ln w="11430"/>
                <a:solidFill>
                  <a:srgbClr val="8A45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ricket" pitchFamily="2" charset="0"/>
              </a:rPr>
              <a:t>Эдгар Кейси</a:t>
            </a:r>
          </a:p>
        </p:txBody>
      </p:sp>
    </p:spTree>
    <p:extLst>
      <p:ext uri="{BB962C8B-B14F-4D97-AF65-F5344CB8AC3E}">
        <p14:creationId xmlns:p14="http://schemas.microsoft.com/office/powerpoint/2010/main" val="19038333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Слайд2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3270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Слайд2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238232" y="290313"/>
            <a:ext cx="9528652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>
                <a:ln w="11430"/>
                <a:solidFill>
                  <a:srgbClr val="8A45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ricket" pitchFamily="2" charset="0"/>
              </a:rPr>
              <a:t>Говорит ли кто, говори как слова Божии; служит ли кто, служи по силе, какую дает Бог, дабы во всем прославлялся Бог через Иисуса Христа, Которому слава и держава во веки веков. Аминь.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910541" y="5824416"/>
            <a:ext cx="50292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/>
            <a:r>
              <a:rPr lang="ru-RU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1 Петра 4.11.</a:t>
            </a:r>
          </a:p>
        </p:txBody>
      </p:sp>
    </p:spTree>
    <p:extLst>
      <p:ext uri="{BB962C8B-B14F-4D97-AF65-F5344CB8AC3E}">
        <p14:creationId xmlns:p14="http://schemas.microsoft.com/office/powerpoint/2010/main" val="4125367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Слайд2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238232" y="290313"/>
            <a:ext cx="952865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742950" indent="-742950">
              <a:buFont typeface="+mj-lt"/>
              <a:buAutoNum type="arabicParenR"/>
            </a:pPr>
            <a:r>
              <a:rPr lang="ru-RU" sz="3600" b="1" spc="50" dirty="0">
                <a:ln w="11430"/>
                <a:solidFill>
                  <a:srgbClr val="8A45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ricket" pitchFamily="2" charset="0"/>
              </a:rPr>
              <a:t>Говорит Слова Божии </a:t>
            </a:r>
          </a:p>
        </p:txBody>
      </p:sp>
    </p:spTree>
    <p:extLst>
      <p:ext uri="{BB962C8B-B14F-4D97-AF65-F5344CB8AC3E}">
        <p14:creationId xmlns:p14="http://schemas.microsoft.com/office/powerpoint/2010/main" val="15481255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Слайд2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238232" y="290313"/>
            <a:ext cx="952865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>
                <a:ln w="11430"/>
                <a:solidFill>
                  <a:srgbClr val="8A45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ricket" pitchFamily="2" charset="0"/>
              </a:rPr>
              <a:t>Берегитесь лжепророков, которые приходят к вам в овечьей одежде, а внутри суть волки хищные. По плодам их узнаете их. …Итак по плодам их узнаете их.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910541" y="5824416"/>
            <a:ext cx="50292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/>
            <a:r>
              <a:rPr lang="ru-RU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1 Коринфянам 14.1.</a:t>
            </a:r>
          </a:p>
        </p:txBody>
      </p:sp>
    </p:spTree>
    <p:extLst>
      <p:ext uri="{BB962C8B-B14F-4D97-AF65-F5344CB8AC3E}">
        <p14:creationId xmlns:p14="http://schemas.microsoft.com/office/powerpoint/2010/main" val="4815323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Слайд2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238232" y="290313"/>
            <a:ext cx="9528652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742950" indent="-742950">
              <a:buFont typeface="+mj-lt"/>
              <a:buAutoNum type="arabicParenR"/>
            </a:pPr>
            <a:r>
              <a:rPr lang="ru-RU" sz="2400" b="1" spc="50" dirty="0">
                <a:ln w="11430"/>
                <a:solidFill>
                  <a:srgbClr val="8A45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ricket" pitchFamily="2" charset="0"/>
              </a:rPr>
              <a:t>Говорит Слова Божии</a:t>
            </a:r>
          </a:p>
          <a:p>
            <a:pPr marL="742950" indent="-742950">
              <a:buFont typeface="+mj-lt"/>
              <a:buAutoNum type="arabicParenR"/>
            </a:pPr>
            <a:r>
              <a:rPr lang="ru-RU" sz="3600" b="1" spc="50" dirty="0">
                <a:ln w="11430"/>
                <a:solidFill>
                  <a:srgbClr val="8A45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ricket" pitchFamily="2" charset="0"/>
              </a:rPr>
              <a:t>Плоды  </a:t>
            </a:r>
          </a:p>
        </p:txBody>
      </p:sp>
    </p:spTree>
    <p:extLst>
      <p:ext uri="{BB962C8B-B14F-4D97-AF65-F5344CB8AC3E}">
        <p14:creationId xmlns:p14="http://schemas.microsoft.com/office/powerpoint/2010/main" val="29110457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Слайд2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238232" y="290313"/>
            <a:ext cx="952865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>
                <a:ln w="11430"/>
                <a:solidFill>
                  <a:srgbClr val="8A45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ricket" pitchFamily="2" charset="0"/>
              </a:rPr>
              <a:t>Духа Божия (и духа заблуждения) узнавайте так: всякий дух, который исповедует Иисуса Христа, пришедшего во плоти, есть от Бога.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910541" y="5824416"/>
            <a:ext cx="50292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/>
            <a:r>
              <a:rPr lang="ru-RU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1 Иоанна 4.2.</a:t>
            </a:r>
          </a:p>
        </p:txBody>
      </p:sp>
    </p:spTree>
    <p:extLst>
      <p:ext uri="{BB962C8B-B14F-4D97-AF65-F5344CB8AC3E}">
        <p14:creationId xmlns:p14="http://schemas.microsoft.com/office/powerpoint/2010/main" val="18608180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Слайд2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238232" y="290313"/>
            <a:ext cx="9528652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742950" indent="-742950">
              <a:buFont typeface="+mj-lt"/>
              <a:buAutoNum type="arabicParenR"/>
            </a:pPr>
            <a:r>
              <a:rPr lang="ru-RU" sz="2400" b="1" spc="50" dirty="0">
                <a:ln w="11430"/>
                <a:solidFill>
                  <a:srgbClr val="8A45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ricket" pitchFamily="2" charset="0"/>
              </a:rPr>
              <a:t>Говорит Слова Божии</a:t>
            </a:r>
          </a:p>
          <a:p>
            <a:pPr marL="742950" indent="-742950">
              <a:buFont typeface="+mj-lt"/>
              <a:buAutoNum type="arabicParenR"/>
            </a:pPr>
            <a:r>
              <a:rPr lang="ru-RU" sz="2400" b="1" spc="50" dirty="0">
                <a:ln w="11430"/>
                <a:solidFill>
                  <a:srgbClr val="8A45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ricket" pitchFamily="2" charset="0"/>
              </a:rPr>
              <a:t>Плоды </a:t>
            </a:r>
          </a:p>
          <a:p>
            <a:pPr marL="742950" indent="-742950">
              <a:buFont typeface="+mj-lt"/>
              <a:buAutoNum type="arabicParenR"/>
            </a:pPr>
            <a:r>
              <a:rPr lang="ru-RU" sz="3600" b="1" spc="50" dirty="0">
                <a:ln w="11430"/>
                <a:solidFill>
                  <a:srgbClr val="8A45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ricket" pitchFamily="2" charset="0"/>
              </a:rPr>
              <a:t>Исповедует Христа </a:t>
            </a:r>
          </a:p>
        </p:txBody>
      </p:sp>
    </p:spTree>
    <p:extLst>
      <p:ext uri="{BB962C8B-B14F-4D97-AF65-F5344CB8AC3E}">
        <p14:creationId xmlns:p14="http://schemas.microsoft.com/office/powerpoint/2010/main" val="18316198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Слайд2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238232" y="290313"/>
            <a:ext cx="9528652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>
                <a:ln w="11430"/>
                <a:solidFill>
                  <a:srgbClr val="8A45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ricket" pitchFamily="2" charset="0"/>
              </a:rPr>
              <a:t>Но когда сбудется, - вот, уже и сбывается, - тогда узнают, что среди них был пророк.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910541" y="5824416"/>
            <a:ext cx="50292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/>
            <a:r>
              <a:rPr lang="ru-RU" sz="36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Иезекииль</a:t>
            </a:r>
            <a:r>
              <a:rPr lang="ru-RU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 33.33.</a:t>
            </a:r>
          </a:p>
        </p:txBody>
      </p:sp>
    </p:spTree>
    <p:extLst>
      <p:ext uri="{BB962C8B-B14F-4D97-AF65-F5344CB8AC3E}">
        <p14:creationId xmlns:p14="http://schemas.microsoft.com/office/powerpoint/2010/main" val="42239224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Слайд2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238232" y="290313"/>
            <a:ext cx="9528652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>
                <a:ln w="11430"/>
                <a:solidFill>
                  <a:srgbClr val="8A45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ricket" pitchFamily="2" charset="0"/>
              </a:rPr>
              <a:t>Если какой пророк предсказывал мир, то тогда только он признаваем был за пророка, которого истинно послал Господь, когда сбывалось слово того пророка.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910541" y="5824416"/>
            <a:ext cx="50292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/>
            <a:r>
              <a:rPr lang="ru-RU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Иеремии 28.9.</a:t>
            </a:r>
          </a:p>
        </p:txBody>
      </p:sp>
    </p:spTree>
    <p:extLst>
      <p:ext uri="{BB962C8B-B14F-4D97-AF65-F5344CB8AC3E}">
        <p14:creationId xmlns:p14="http://schemas.microsoft.com/office/powerpoint/2010/main" val="419025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лайд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6510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Слайд3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238232" y="290313"/>
            <a:ext cx="9528652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>
                <a:ln w="11430"/>
                <a:solidFill>
                  <a:srgbClr val="8A45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ricket" pitchFamily="2" charset="0"/>
              </a:rPr>
              <a:t>И возрос Самуил, и Господь был с ним; и не осталось ни одного из слов его </a:t>
            </a:r>
            <a:r>
              <a:rPr lang="ru-RU" sz="4000" b="1" spc="50" dirty="0" err="1">
                <a:ln w="11430"/>
                <a:solidFill>
                  <a:srgbClr val="8A45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ricket" pitchFamily="2" charset="0"/>
              </a:rPr>
              <a:t>неисполнившимся</a:t>
            </a:r>
            <a:r>
              <a:rPr lang="ru-RU" sz="4000" b="1" spc="50" dirty="0">
                <a:ln w="11430"/>
                <a:solidFill>
                  <a:srgbClr val="8A45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ricket" pitchFamily="2" charset="0"/>
              </a:rPr>
              <a:t>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910541" y="5824416"/>
            <a:ext cx="50292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/>
            <a:r>
              <a:rPr lang="ru-RU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1 Царств 3.19.</a:t>
            </a:r>
          </a:p>
        </p:txBody>
      </p:sp>
    </p:spTree>
    <p:extLst>
      <p:ext uri="{BB962C8B-B14F-4D97-AF65-F5344CB8AC3E}">
        <p14:creationId xmlns:p14="http://schemas.microsoft.com/office/powerpoint/2010/main" val="7805853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Слайд3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238232" y="290313"/>
            <a:ext cx="952865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742950" indent="-742950">
              <a:buFont typeface="+mj-lt"/>
              <a:buAutoNum type="arabicParenR"/>
            </a:pPr>
            <a:r>
              <a:rPr lang="ru-RU" sz="2400" b="1" spc="50" dirty="0">
                <a:ln w="11430"/>
                <a:solidFill>
                  <a:srgbClr val="8A45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ricket" pitchFamily="2" charset="0"/>
              </a:rPr>
              <a:t>Говорит Слова Божии</a:t>
            </a:r>
          </a:p>
          <a:p>
            <a:pPr marL="742950" indent="-742950">
              <a:buFont typeface="+mj-lt"/>
              <a:buAutoNum type="arabicParenR"/>
            </a:pPr>
            <a:r>
              <a:rPr lang="ru-RU" sz="2400" b="1" spc="50" dirty="0">
                <a:ln w="11430"/>
                <a:solidFill>
                  <a:srgbClr val="8A45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ricket" pitchFamily="2" charset="0"/>
              </a:rPr>
              <a:t>Плоды </a:t>
            </a:r>
          </a:p>
          <a:p>
            <a:pPr marL="742950" indent="-742950">
              <a:buFont typeface="+mj-lt"/>
              <a:buAutoNum type="arabicParenR"/>
            </a:pPr>
            <a:r>
              <a:rPr lang="ru-RU" sz="2400" b="1" spc="50" dirty="0">
                <a:ln w="11430"/>
                <a:solidFill>
                  <a:srgbClr val="8A45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ricket" pitchFamily="2" charset="0"/>
              </a:rPr>
              <a:t>Исповедует Христа</a:t>
            </a:r>
          </a:p>
          <a:p>
            <a:pPr marL="742950" indent="-742950">
              <a:buFont typeface="+mj-lt"/>
              <a:buAutoNum type="arabicParenR"/>
            </a:pPr>
            <a:r>
              <a:rPr lang="ru-RU" sz="3600" b="1" spc="50" dirty="0">
                <a:ln w="11430"/>
                <a:solidFill>
                  <a:srgbClr val="8A45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ricket" pitchFamily="2" charset="0"/>
              </a:rPr>
              <a:t>Сбывается пророчество </a:t>
            </a:r>
          </a:p>
        </p:txBody>
      </p:sp>
    </p:spTree>
    <p:extLst>
      <p:ext uri="{BB962C8B-B14F-4D97-AF65-F5344CB8AC3E}">
        <p14:creationId xmlns:p14="http://schemas.microsoft.com/office/powerpoint/2010/main" val="1144912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Слайд3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238232" y="290313"/>
            <a:ext cx="9528652" cy="50167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>
                <a:ln w="11430"/>
                <a:solidFill>
                  <a:srgbClr val="8A45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ricket" pitchFamily="2" charset="0"/>
              </a:rPr>
              <a:t>Если восстанет среди тебя пророк, или сновидец, и представит тебе знамение или чудо, и сбудется то знамение или чудо, о котором он говорил тебе, и скажет притом: "пойдем вслед богов иных, которых ты не знаешь, и будем служить им".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910541" y="5824416"/>
            <a:ext cx="50292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/>
            <a:r>
              <a:rPr lang="ru-RU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Второзаконие 13.1-2.</a:t>
            </a:r>
          </a:p>
        </p:txBody>
      </p:sp>
    </p:spTree>
    <p:extLst>
      <p:ext uri="{BB962C8B-B14F-4D97-AF65-F5344CB8AC3E}">
        <p14:creationId xmlns:p14="http://schemas.microsoft.com/office/powerpoint/2010/main" val="35565836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Слайд3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238232" y="290313"/>
            <a:ext cx="9528652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742950" indent="-742950">
              <a:buFont typeface="+mj-lt"/>
              <a:buAutoNum type="arabicParenR"/>
            </a:pPr>
            <a:r>
              <a:rPr lang="ru-RU" sz="2400" b="1" spc="50" dirty="0">
                <a:ln w="11430"/>
                <a:solidFill>
                  <a:srgbClr val="8A45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ricket" pitchFamily="2" charset="0"/>
              </a:rPr>
              <a:t>Говорит Слова Божии</a:t>
            </a:r>
          </a:p>
          <a:p>
            <a:pPr marL="742950" indent="-742950">
              <a:buFont typeface="+mj-lt"/>
              <a:buAutoNum type="arabicParenR"/>
            </a:pPr>
            <a:r>
              <a:rPr lang="ru-RU" sz="2400" b="1" spc="50" dirty="0">
                <a:ln w="11430"/>
                <a:solidFill>
                  <a:srgbClr val="8A45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ricket" pitchFamily="2" charset="0"/>
              </a:rPr>
              <a:t>Плоды </a:t>
            </a:r>
          </a:p>
          <a:p>
            <a:pPr marL="742950" indent="-742950">
              <a:buFont typeface="+mj-lt"/>
              <a:buAutoNum type="arabicParenR"/>
            </a:pPr>
            <a:r>
              <a:rPr lang="ru-RU" sz="2400" b="1" spc="50" dirty="0">
                <a:ln w="11430"/>
                <a:solidFill>
                  <a:srgbClr val="8A45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ricket" pitchFamily="2" charset="0"/>
              </a:rPr>
              <a:t>Исповедует Христа</a:t>
            </a:r>
          </a:p>
          <a:p>
            <a:pPr marL="742950" indent="-742950">
              <a:buFont typeface="+mj-lt"/>
              <a:buAutoNum type="arabicParenR"/>
            </a:pPr>
            <a:r>
              <a:rPr lang="ru-RU" sz="2400" b="1" spc="50" dirty="0">
                <a:ln w="11430"/>
                <a:solidFill>
                  <a:srgbClr val="8A45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ricket" pitchFamily="2" charset="0"/>
              </a:rPr>
              <a:t>Сбывается пророчество</a:t>
            </a:r>
          </a:p>
          <a:p>
            <a:pPr marL="742950" indent="-742950">
              <a:buFont typeface="+mj-lt"/>
              <a:buAutoNum type="arabicParenR"/>
            </a:pPr>
            <a:r>
              <a:rPr lang="ru-RU" sz="3600" b="1" spc="50" dirty="0">
                <a:ln w="11430"/>
                <a:solidFill>
                  <a:srgbClr val="8A45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ricket" pitchFamily="2" charset="0"/>
              </a:rPr>
              <a:t>Не уводит</a:t>
            </a:r>
          </a:p>
          <a:p>
            <a:r>
              <a:rPr lang="ru-RU" sz="3600" b="1" spc="50" dirty="0">
                <a:ln w="11430"/>
                <a:solidFill>
                  <a:srgbClr val="8A45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ricket" pitchFamily="2" charset="0"/>
              </a:rPr>
              <a:t>     от Бога </a:t>
            </a:r>
          </a:p>
        </p:txBody>
      </p:sp>
    </p:spTree>
    <p:extLst>
      <p:ext uri="{BB962C8B-B14F-4D97-AF65-F5344CB8AC3E}">
        <p14:creationId xmlns:p14="http://schemas.microsoft.com/office/powerpoint/2010/main" val="24722300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Слайд3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238232" y="290313"/>
            <a:ext cx="9528652" cy="50167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>
                <a:ln w="11430"/>
                <a:solidFill>
                  <a:srgbClr val="8A45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ricket" pitchFamily="2" charset="0"/>
              </a:rPr>
              <a:t>Не судите, да не судимы будете, ибо каким судом судите, таким будете судимы; и какою мерою мерите, такою и вам будут мерить. И что ты смотришь на сучок в глазе брата твоего, а бревна в твоем глазе не чувствуешь?...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910541" y="5824416"/>
            <a:ext cx="50292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/>
            <a:r>
              <a:rPr lang="ru-RU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Матфея 7.1-5.</a:t>
            </a:r>
          </a:p>
        </p:txBody>
      </p:sp>
    </p:spTree>
    <p:extLst>
      <p:ext uri="{BB962C8B-B14F-4D97-AF65-F5344CB8AC3E}">
        <p14:creationId xmlns:p14="http://schemas.microsoft.com/office/powerpoint/2010/main" val="2323196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Слайд3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238232" y="290313"/>
            <a:ext cx="9528652" cy="249299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742950" indent="-742950">
              <a:buFont typeface="+mj-lt"/>
              <a:buAutoNum type="arabicParenR"/>
            </a:pPr>
            <a:r>
              <a:rPr lang="ru-RU" sz="2400" b="1" spc="50" dirty="0">
                <a:ln w="11430"/>
                <a:solidFill>
                  <a:srgbClr val="8A45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ricket" pitchFamily="2" charset="0"/>
              </a:rPr>
              <a:t>Говорит Слова Божии</a:t>
            </a:r>
          </a:p>
          <a:p>
            <a:pPr marL="742950" indent="-742950">
              <a:buFont typeface="+mj-lt"/>
              <a:buAutoNum type="arabicParenR"/>
            </a:pPr>
            <a:r>
              <a:rPr lang="ru-RU" sz="2400" b="1" spc="50" dirty="0">
                <a:ln w="11430"/>
                <a:solidFill>
                  <a:srgbClr val="8A45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ricket" pitchFamily="2" charset="0"/>
              </a:rPr>
              <a:t>Плоды </a:t>
            </a:r>
          </a:p>
          <a:p>
            <a:pPr marL="742950" indent="-742950">
              <a:buFont typeface="+mj-lt"/>
              <a:buAutoNum type="arabicParenR"/>
            </a:pPr>
            <a:r>
              <a:rPr lang="ru-RU" sz="2400" b="1" spc="50" dirty="0">
                <a:ln w="11430"/>
                <a:solidFill>
                  <a:srgbClr val="8A45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ricket" pitchFamily="2" charset="0"/>
              </a:rPr>
              <a:t>Исповедует Христа</a:t>
            </a:r>
          </a:p>
          <a:p>
            <a:pPr marL="742950" indent="-742950">
              <a:buFont typeface="+mj-lt"/>
              <a:buAutoNum type="arabicParenR"/>
            </a:pPr>
            <a:r>
              <a:rPr lang="ru-RU" sz="2400" b="1" spc="50" dirty="0">
                <a:ln w="11430"/>
                <a:solidFill>
                  <a:srgbClr val="8A45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ricket" pitchFamily="2" charset="0"/>
              </a:rPr>
              <a:t>Сбывается пророчество</a:t>
            </a:r>
          </a:p>
          <a:p>
            <a:pPr marL="742950" indent="-742950">
              <a:buFont typeface="+mj-lt"/>
              <a:buAutoNum type="arabicParenR"/>
            </a:pPr>
            <a:r>
              <a:rPr lang="ru-RU" sz="2400" b="1" spc="50" dirty="0">
                <a:ln w="11430"/>
                <a:solidFill>
                  <a:srgbClr val="8A45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ricket" pitchFamily="2" charset="0"/>
              </a:rPr>
              <a:t>Не уводит от Бога</a:t>
            </a:r>
          </a:p>
          <a:p>
            <a:pPr marL="742950" indent="-742950">
              <a:buFont typeface="+mj-lt"/>
              <a:buAutoNum type="arabicParenR"/>
            </a:pPr>
            <a:r>
              <a:rPr lang="ru-RU" sz="3600" b="1" spc="50" dirty="0">
                <a:ln w="11430"/>
                <a:solidFill>
                  <a:srgbClr val="8A45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ricket" pitchFamily="2" charset="0"/>
              </a:rPr>
              <a:t>Не </a:t>
            </a:r>
            <a:r>
              <a:rPr lang="ru-RU" sz="3600" b="1" spc="50" dirty="0" smtClean="0">
                <a:ln w="11430"/>
                <a:solidFill>
                  <a:srgbClr val="8A45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ricket" pitchFamily="2" charset="0"/>
              </a:rPr>
              <a:t>осуждает </a:t>
            </a:r>
            <a:endParaRPr lang="ru-RU" sz="3600" b="1" spc="50" dirty="0">
              <a:ln w="11430"/>
              <a:solidFill>
                <a:srgbClr val="8A45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ricke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462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Слайд3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238232" y="290313"/>
            <a:ext cx="9528652" cy="44012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>
                <a:ln w="11430"/>
                <a:solidFill>
                  <a:srgbClr val="8A45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ricket" pitchFamily="2" charset="0"/>
              </a:rPr>
              <a:t>И тогда объявлю им: Я никогда не знал вас; отойдите от Меня, делающие беззаконие.</a:t>
            </a:r>
          </a:p>
          <a:p>
            <a:r>
              <a:rPr lang="ru-RU" sz="4000" b="1" spc="50" dirty="0">
                <a:ln w="11430"/>
                <a:solidFill>
                  <a:srgbClr val="8A45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ricket" pitchFamily="2" charset="0"/>
              </a:rPr>
              <a:t>Ибо уста священника (пророка) должны хранить ведение, и закона ищут от уст его, потому что он вестник Господа </a:t>
            </a:r>
            <a:r>
              <a:rPr lang="ru-RU" sz="4000" b="1" spc="50" dirty="0" err="1">
                <a:ln w="11430"/>
                <a:solidFill>
                  <a:srgbClr val="8A45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ricket" pitchFamily="2" charset="0"/>
              </a:rPr>
              <a:t>Саваофа</a:t>
            </a:r>
            <a:r>
              <a:rPr lang="ru-RU" sz="4000" b="1" spc="50" dirty="0">
                <a:ln w="11430"/>
                <a:solidFill>
                  <a:srgbClr val="8A45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ricket" pitchFamily="2" charset="0"/>
              </a:rPr>
              <a:t>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910541" y="5227008"/>
            <a:ext cx="50292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/>
            <a:r>
              <a:rPr lang="ru-RU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Матфея 7.23.</a:t>
            </a:r>
          </a:p>
          <a:p>
            <a:pPr algn="r"/>
            <a:r>
              <a:rPr lang="ru-RU" sz="36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Малахии</a:t>
            </a:r>
            <a:r>
              <a:rPr lang="ru-RU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 2.7.</a:t>
            </a:r>
          </a:p>
        </p:txBody>
      </p:sp>
    </p:spTree>
    <p:extLst>
      <p:ext uri="{BB962C8B-B14F-4D97-AF65-F5344CB8AC3E}">
        <p14:creationId xmlns:p14="http://schemas.microsoft.com/office/powerpoint/2010/main" val="1466496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Слайд3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238232" y="290313"/>
            <a:ext cx="5198888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742950" indent="-742950">
              <a:buFont typeface="+mj-lt"/>
              <a:buAutoNum type="arabicParenR"/>
            </a:pPr>
            <a:r>
              <a:rPr lang="ru-RU" sz="2400" b="1" spc="50" dirty="0">
                <a:ln w="11430"/>
                <a:solidFill>
                  <a:srgbClr val="8A45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ricket" pitchFamily="2" charset="0"/>
              </a:rPr>
              <a:t>Говорит Слова Божии</a:t>
            </a:r>
          </a:p>
          <a:p>
            <a:pPr marL="742950" indent="-742950">
              <a:buFont typeface="+mj-lt"/>
              <a:buAutoNum type="arabicParenR"/>
            </a:pPr>
            <a:r>
              <a:rPr lang="ru-RU" sz="2400" b="1" spc="50" dirty="0">
                <a:ln w="11430"/>
                <a:solidFill>
                  <a:srgbClr val="8A45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ricket" pitchFamily="2" charset="0"/>
              </a:rPr>
              <a:t>Плоды </a:t>
            </a:r>
          </a:p>
          <a:p>
            <a:pPr marL="742950" indent="-742950">
              <a:buFont typeface="+mj-lt"/>
              <a:buAutoNum type="arabicParenR"/>
            </a:pPr>
            <a:r>
              <a:rPr lang="ru-RU" sz="2400" b="1" spc="50" dirty="0">
                <a:ln w="11430"/>
                <a:solidFill>
                  <a:srgbClr val="8A45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ricket" pitchFamily="2" charset="0"/>
              </a:rPr>
              <a:t>Исповедует Христа</a:t>
            </a:r>
          </a:p>
          <a:p>
            <a:pPr marL="742950" indent="-742950">
              <a:buFont typeface="+mj-lt"/>
              <a:buAutoNum type="arabicParenR"/>
            </a:pPr>
            <a:r>
              <a:rPr lang="ru-RU" sz="2400" b="1" spc="50" dirty="0">
                <a:ln w="11430"/>
                <a:solidFill>
                  <a:srgbClr val="8A45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ricket" pitchFamily="2" charset="0"/>
              </a:rPr>
              <a:t>Сбывается пророчество</a:t>
            </a:r>
          </a:p>
          <a:p>
            <a:pPr marL="742950" indent="-742950">
              <a:buFont typeface="+mj-lt"/>
              <a:buAutoNum type="arabicParenR"/>
            </a:pPr>
            <a:r>
              <a:rPr lang="ru-RU" sz="2400" b="1" spc="50" dirty="0">
                <a:ln w="11430"/>
                <a:solidFill>
                  <a:srgbClr val="8A45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ricket" pitchFamily="2" charset="0"/>
              </a:rPr>
              <a:t>Не уводит от Бога</a:t>
            </a:r>
          </a:p>
          <a:p>
            <a:pPr marL="742950" indent="-742950">
              <a:buFont typeface="+mj-lt"/>
              <a:buAutoNum type="arabicParenR"/>
            </a:pPr>
            <a:r>
              <a:rPr lang="ru-RU" sz="2400" b="1" spc="50" dirty="0">
                <a:ln w="11430"/>
                <a:solidFill>
                  <a:srgbClr val="8A45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ricket" pitchFamily="2" charset="0"/>
              </a:rPr>
              <a:t>Не осуждают</a:t>
            </a:r>
          </a:p>
          <a:p>
            <a:pPr marL="742950" indent="-742950">
              <a:buFont typeface="+mj-lt"/>
              <a:buAutoNum type="arabicParenR"/>
            </a:pPr>
            <a:r>
              <a:rPr lang="ru-RU" sz="3600" b="1" spc="50" dirty="0" smtClean="0">
                <a:ln w="11430"/>
                <a:solidFill>
                  <a:srgbClr val="8A45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ricket" pitchFamily="2" charset="0"/>
              </a:rPr>
              <a:t>Знает </a:t>
            </a:r>
            <a:r>
              <a:rPr lang="ru-RU" sz="3600" b="1" spc="50" dirty="0">
                <a:ln w="11430"/>
                <a:solidFill>
                  <a:srgbClr val="8A45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ricket" pitchFamily="2" charset="0"/>
              </a:rPr>
              <a:t>Бога</a:t>
            </a:r>
          </a:p>
          <a:p>
            <a:pPr marL="742950" indent="-742950">
              <a:buFont typeface="+mj-lt"/>
              <a:buAutoNum type="arabicParenR"/>
            </a:pPr>
            <a:r>
              <a:rPr lang="ru-RU" sz="3600" b="1" spc="50" dirty="0" smtClean="0">
                <a:ln w="11430"/>
                <a:solidFill>
                  <a:srgbClr val="8A45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ricket" pitchFamily="2" charset="0"/>
              </a:rPr>
              <a:t>Знает </a:t>
            </a:r>
            <a:r>
              <a:rPr lang="ru-RU" sz="3600" b="1" spc="50" dirty="0">
                <a:ln w="11430"/>
                <a:solidFill>
                  <a:srgbClr val="8A45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ricket" pitchFamily="2" charset="0"/>
              </a:rPr>
              <a:t>Закон Бога </a:t>
            </a:r>
          </a:p>
        </p:txBody>
      </p:sp>
    </p:spTree>
    <p:extLst>
      <p:ext uri="{BB962C8B-B14F-4D97-AF65-F5344CB8AC3E}">
        <p14:creationId xmlns:p14="http://schemas.microsoft.com/office/powerpoint/2010/main" val="1607044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Слайд3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238232" y="290313"/>
            <a:ext cx="9528652" cy="56323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>
                <a:ln w="11430"/>
                <a:solidFill>
                  <a:srgbClr val="8A45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ricket" pitchFamily="2" charset="0"/>
              </a:rPr>
              <a:t>Один из них, именем </a:t>
            </a:r>
            <a:r>
              <a:rPr lang="ru-RU" sz="4000" b="1" spc="50" dirty="0" err="1">
                <a:ln w="11430"/>
                <a:solidFill>
                  <a:srgbClr val="8A45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ricket" pitchFamily="2" charset="0"/>
              </a:rPr>
              <a:t>Клеопа</a:t>
            </a:r>
            <a:r>
              <a:rPr lang="ru-RU" sz="4000" b="1" spc="50" dirty="0">
                <a:ln w="11430"/>
                <a:solidFill>
                  <a:srgbClr val="8A45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ricket" pitchFamily="2" charset="0"/>
              </a:rPr>
              <a:t>, сказал Ему в ответ: неужели Ты один из пришедших в Иерусалим не знаешь о происшедшем в нем в эти дни? И сказал им: о чем? Они сказали Ему: что было с Иисусом Назарянином, Который был пророк, сильный в деле и слове пред Богом и всем народом.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910541" y="5824416"/>
            <a:ext cx="50292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/>
            <a:r>
              <a:rPr lang="ru-RU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Луки 24.18-19.</a:t>
            </a:r>
          </a:p>
        </p:txBody>
      </p:sp>
    </p:spTree>
    <p:extLst>
      <p:ext uri="{BB962C8B-B14F-4D97-AF65-F5344CB8AC3E}">
        <p14:creationId xmlns:p14="http://schemas.microsoft.com/office/powerpoint/2010/main" val="2894984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Слайд3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238232" y="290313"/>
            <a:ext cx="5320808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742950" indent="-742950">
              <a:buFont typeface="+mj-lt"/>
              <a:buAutoNum type="arabicParenR"/>
            </a:pPr>
            <a:r>
              <a:rPr lang="ru-RU" sz="2400" b="1" spc="50" dirty="0">
                <a:ln w="11430"/>
                <a:solidFill>
                  <a:srgbClr val="8A45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ricket" pitchFamily="2" charset="0"/>
              </a:rPr>
              <a:t>Говорит Слова Божии</a:t>
            </a:r>
          </a:p>
          <a:p>
            <a:pPr marL="742950" indent="-742950">
              <a:buFont typeface="+mj-lt"/>
              <a:buAutoNum type="arabicParenR"/>
            </a:pPr>
            <a:r>
              <a:rPr lang="ru-RU" sz="2400" b="1" spc="50" dirty="0">
                <a:ln w="11430"/>
                <a:solidFill>
                  <a:srgbClr val="8A45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ricket" pitchFamily="2" charset="0"/>
              </a:rPr>
              <a:t>Плоды </a:t>
            </a:r>
          </a:p>
          <a:p>
            <a:pPr marL="742950" indent="-742950">
              <a:buFont typeface="+mj-lt"/>
              <a:buAutoNum type="arabicParenR"/>
            </a:pPr>
            <a:r>
              <a:rPr lang="ru-RU" sz="2400" b="1" spc="50" dirty="0">
                <a:ln w="11430"/>
                <a:solidFill>
                  <a:srgbClr val="8A45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ricket" pitchFamily="2" charset="0"/>
              </a:rPr>
              <a:t>Исповедует Христа</a:t>
            </a:r>
          </a:p>
          <a:p>
            <a:pPr marL="742950" indent="-742950">
              <a:buFont typeface="+mj-lt"/>
              <a:buAutoNum type="arabicParenR"/>
            </a:pPr>
            <a:r>
              <a:rPr lang="ru-RU" sz="2400" b="1" spc="50" dirty="0">
                <a:ln w="11430"/>
                <a:solidFill>
                  <a:srgbClr val="8A45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ricket" pitchFamily="2" charset="0"/>
              </a:rPr>
              <a:t>Сбывается пророчество</a:t>
            </a:r>
          </a:p>
          <a:p>
            <a:pPr marL="742950" indent="-742950">
              <a:buFont typeface="+mj-lt"/>
              <a:buAutoNum type="arabicParenR"/>
            </a:pPr>
            <a:r>
              <a:rPr lang="ru-RU" sz="2400" b="1" spc="50" dirty="0">
                <a:ln w="11430"/>
                <a:solidFill>
                  <a:srgbClr val="8A45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ricket" pitchFamily="2" charset="0"/>
              </a:rPr>
              <a:t>Не уводит от Бога</a:t>
            </a:r>
          </a:p>
          <a:p>
            <a:pPr marL="742950" indent="-742950">
              <a:buFont typeface="+mj-lt"/>
              <a:buAutoNum type="arabicParenR"/>
            </a:pPr>
            <a:r>
              <a:rPr lang="ru-RU" sz="2400" b="1" spc="50" dirty="0">
                <a:ln w="11430"/>
                <a:solidFill>
                  <a:srgbClr val="8A45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ricket" pitchFamily="2" charset="0"/>
              </a:rPr>
              <a:t>Не осуждают</a:t>
            </a:r>
          </a:p>
          <a:p>
            <a:pPr marL="742950" indent="-742950">
              <a:buFont typeface="+mj-lt"/>
              <a:buAutoNum type="arabicParenR"/>
            </a:pPr>
            <a:r>
              <a:rPr lang="ru-RU" sz="2400" b="1" spc="50" dirty="0">
                <a:ln w="11430"/>
                <a:solidFill>
                  <a:srgbClr val="8A45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ricket" pitchFamily="2" charset="0"/>
              </a:rPr>
              <a:t>Знают Бога</a:t>
            </a:r>
          </a:p>
          <a:p>
            <a:pPr marL="742950" indent="-742950">
              <a:buFont typeface="+mj-lt"/>
              <a:buAutoNum type="arabicParenR"/>
            </a:pPr>
            <a:r>
              <a:rPr lang="ru-RU" sz="2400" b="1" spc="50" dirty="0">
                <a:ln w="11430"/>
                <a:solidFill>
                  <a:srgbClr val="8A45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ricket" pitchFamily="2" charset="0"/>
              </a:rPr>
              <a:t>Знают Закон Бога</a:t>
            </a:r>
          </a:p>
          <a:p>
            <a:pPr marL="742950" indent="-742950">
              <a:buFont typeface="+mj-lt"/>
              <a:buAutoNum type="arabicParenR"/>
            </a:pPr>
            <a:r>
              <a:rPr lang="ru-RU" sz="3600" b="1" spc="50" dirty="0">
                <a:ln w="11430"/>
                <a:solidFill>
                  <a:srgbClr val="8A45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ricket" pitchFamily="2" charset="0"/>
              </a:rPr>
              <a:t>Сильный в деле и слове </a:t>
            </a:r>
          </a:p>
        </p:txBody>
      </p:sp>
    </p:spTree>
    <p:extLst>
      <p:ext uri="{BB962C8B-B14F-4D97-AF65-F5344CB8AC3E}">
        <p14:creationId xmlns:p14="http://schemas.microsoft.com/office/powerpoint/2010/main" val="167113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лайд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80054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Слайд4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238232" y="290313"/>
            <a:ext cx="9528652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>
                <a:ln w="11430"/>
                <a:solidFill>
                  <a:srgbClr val="8A45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ricket" pitchFamily="2" charset="0"/>
              </a:rPr>
              <a:t>И повергшись пред Господом, молился я, как прежде, сорок дней и сорок ночей, хлеба не ел и воды не пил, за все грехи ваши, которыми вы согрешили, сделав зло в очах Господа и раздражив Его.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910541" y="5824416"/>
            <a:ext cx="50292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/>
            <a:r>
              <a:rPr lang="ru-RU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Второзаконие 9.18.</a:t>
            </a:r>
          </a:p>
        </p:txBody>
      </p:sp>
    </p:spTree>
    <p:extLst>
      <p:ext uri="{BB962C8B-B14F-4D97-AF65-F5344CB8AC3E}">
        <p14:creationId xmlns:p14="http://schemas.microsoft.com/office/powerpoint/2010/main" val="3239172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Слайд4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238232" y="290313"/>
            <a:ext cx="9528652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>
                <a:ln w="11430"/>
                <a:solidFill>
                  <a:srgbClr val="8A45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ricket" pitchFamily="2" charset="0"/>
              </a:rPr>
              <a:t>И как может говорить раб такого господина моего с таким господином моим? ибо во мне нет силы, и дыхание замерло во мне.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910541" y="5824416"/>
            <a:ext cx="50292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/>
            <a:r>
              <a:rPr lang="ru-RU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Даниила 10.17. </a:t>
            </a:r>
          </a:p>
        </p:txBody>
      </p:sp>
    </p:spTree>
    <p:extLst>
      <p:ext uri="{BB962C8B-B14F-4D97-AF65-F5344CB8AC3E}">
        <p14:creationId xmlns:p14="http://schemas.microsoft.com/office/powerpoint/2010/main" val="205119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Слайд4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238232" y="290313"/>
            <a:ext cx="6479048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742950" indent="-742950">
              <a:buFont typeface="+mj-lt"/>
              <a:buAutoNum type="arabicParenR"/>
            </a:pPr>
            <a:r>
              <a:rPr lang="ru-RU" sz="2400" b="1" spc="50" dirty="0">
                <a:ln w="11430"/>
                <a:solidFill>
                  <a:srgbClr val="8A45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ricket" pitchFamily="2" charset="0"/>
              </a:rPr>
              <a:t>Говорит Слова Божии</a:t>
            </a:r>
          </a:p>
          <a:p>
            <a:pPr marL="742950" indent="-742950">
              <a:buFont typeface="+mj-lt"/>
              <a:buAutoNum type="arabicParenR"/>
            </a:pPr>
            <a:r>
              <a:rPr lang="ru-RU" sz="2400" b="1" spc="50" dirty="0">
                <a:ln w="11430"/>
                <a:solidFill>
                  <a:srgbClr val="8A45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ricket" pitchFamily="2" charset="0"/>
              </a:rPr>
              <a:t>Плоды </a:t>
            </a:r>
          </a:p>
          <a:p>
            <a:pPr marL="742950" indent="-742950">
              <a:buFont typeface="+mj-lt"/>
              <a:buAutoNum type="arabicParenR"/>
            </a:pPr>
            <a:r>
              <a:rPr lang="ru-RU" sz="2400" b="1" spc="50" dirty="0">
                <a:ln w="11430"/>
                <a:solidFill>
                  <a:srgbClr val="8A45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ricket" pitchFamily="2" charset="0"/>
              </a:rPr>
              <a:t>Исповедует Христа</a:t>
            </a:r>
          </a:p>
          <a:p>
            <a:pPr marL="742950" indent="-742950">
              <a:buFont typeface="+mj-lt"/>
              <a:buAutoNum type="arabicParenR"/>
            </a:pPr>
            <a:r>
              <a:rPr lang="ru-RU" sz="2400" b="1" spc="50" dirty="0">
                <a:ln w="11430"/>
                <a:solidFill>
                  <a:srgbClr val="8A45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ricket" pitchFamily="2" charset="0"/>
              </a:rPr>
              <a:t>Сбывается пророчество</a:t>
            </a:r>
          </a:p>
          <a:p>
            <a:pPr marL="742950" indent="-742950">
              <a:buFont typeface="+mj-lt"/>
              <a:buAutoNum type="arabicParenR"/>
            </a:pPr>
            <a:r>
              <a:rPr lang="ru-RU" sz="2400" b="1" spc="50" dirty="0">
                <a:ln w="11430"/>
                <a:solidFill>
                  <a:srgbClr val="8A45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ricket" pitchFamily="2" charset="0"/>
              </a:rPr>
              <a:t>Не уводит от Бога</a:t>
            </a:r>
          </a:p>
          <a:p>
            <a:pPr marL="742950" indent="-742950">
              <a:buFont typeface="+mj-lt"/>
              <a:buAutoNum type="arabicParenR"/>
            </a:pPr>
            <a:r>
              <a:rPr lang="ru-RU" sz="2400" b="1" spc="50" dirty="0">
                <a:ln w="11430"/>
                <a:solidFill>
                  <a:srgbClr val="8A45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ricket" pitchFamily="2" charset="0"/>
              </a:rPr>
              <a:t>Не осуждают</a:t>
            </a:r>
          </a:p>
          <a:p>
            <a:pPr marL="742950" indent="-742950">
              <a:buFont typeface="+mj-lt"/>
              <a:buAutoNum type="arabicParenR"/>
            </a:pPr>
            <a:r>
              <a:rPr lang="ru-RU" sz="2400" b="1" spc="50" dirty="0">
                <a:ln w="11430"/>
                <a:solidFill>
                  <a:srgbClr val="8A45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ricket" pitchFamily="2" charset="0"/>
              </a:rPr>
              <a:t>Знают Бога</a:t>
            </a:r>
          </a:p>
          <a:p>
            <a:pPr marL="742950" indent="-742950">
              <a:buFont typeface="+mj-lt"/>
              <a:buAutoNum type="arabicParenR"/>
            </a:pPr>
            <a:r>
              <a:rPr lang="ru-RU" sz="2400" b="1" spc="50" dirty="0">
                <a:ln w="11430"/>
                <a:solidFill>
                  <a:srgbClr val="8A45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ricket" pitchFamily="2" charset="0"/>
              </a:rPr>
              <a:t>Знают Закон Бога</a:t>
            </a:r>
          </a:p>
          <a:p>
            <a:pPr marL="742950" indent="-742950">
              <a:buFont typeface="+mj-lt"/>
              <a:buAutoNum type="arabicParenR"/>
            </a:pPr>
            <a:r>
              <a:rPr lang="ru-RU" sz="2400" b="1" spc="50" dirty="0">
                <a:ln w="11430"/>
                <a:solidFill>
                  <a:srgbClr val="8A45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ricket" pitchFamily="2" charset="0"/>
              </a:rPr>
              <a:t>Сильный в деле и слове</a:t>
            </a:r>
          </a:p>
          <a:p>
            <a:pPr marL="1073150" indent="-1073150">
              <a:buFont typeface="+mj-lt"/>
              <a:buAutoNum type="arabicParenR"/>
            </a:pPr>
            <a:r>
              <a:rPr lang="ru-RU" sz="3600" b="1" spc="50" dirty="0">
                <a:ln w="11430"/>
                <a:solidFill>
                  <a:srgbClr val="8A45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ricket" pitchFamily="2" charset="0"/>
              </a:rPr>
              <a:t>Сверхъестественные проявления </a:t>
            </a:r>
          </a:p>
        </p:txBody>
      </p:sp>
    </p:spTree>
    <p:extLst>
      <p:ext uri="{BB962C8B-B14F-4D97-AF65-F5344CB8AC3E}">
        <p14:creationId xmlns:p14="http://schemas.microsoft.com/office/powerpoint/2010/main" val="38331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Слайд4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7492472" y="631001"/>
            <a:ext cx="457320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>
                <a:ln w="11430"/>
                <a:solidFill>
                  <a:sysClr val="windowText" lastClr="0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ricket" pitchFamily="2" charset="0"/>
              </a:rPr>
              <a:t>Предвзятость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7522952" y="2161097"/>
            <a:ext cx="457320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>
                <a:ln w="11430"/>
                <a:solidFill>
                  <a:sysClr val="windowText" lastClr="0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ricket" pitchFamily="2" charset="0"/>
              </a:rPr>
              <a:t>Не проверяют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7541240" y="3739961"/>
            <a:ext cx="457320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>
                <a:ln w="11430"/>
                <a:solidFill>
                  <a:sysClr val="windowText" lastClr="000000"/>
                </a:soli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ricket" pitchFamily="2" charset="0"/>
              </a:rPr>
              <a:t>Не читают</a:t>
            </a:r>
          </a:p>
        </p:txBody>
      </p:sp>
    </p:spTree>
    <p:extLst>
      <p:ext uri="{BB962C8B-B14F-4D97-AF65-F5344CB8AC3E}">
        <p14:creationId xmlns:p14="http://schemas.microsoft.com/office/powerpoint/2010/main" val="1237698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Слайд4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238232" y="290313"/>
            <a:ext cx="9528652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>
                <a:ln w="11430"/>
                <a:solidFill>
                  <a:srgbClr val="8A45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ricket" pitchFamily="2" charset="0"/>
              </a:rPr>
              <a:t>Верьте Господу Богу вашему, и будьте тверды; верьте пророкам Его, и будет успех вам.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904411" y="5824416"/>
            <a:ext cx="60353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/>
            <a:r>
              <a:rPr lang="ru-RU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2 Паралипоменон 20.20.</a:t>
            </a:r>
          </a:p>
        </p:txBody>
      </p:sp>
    </p:spTree>
    <p:extLst>
      <p:ext uri="{BB962C8B-B14F-4D97-AF65-F5344CB8AC3E}">
        <p14:creationId xmlns:p14="http://schemas.microsoft.com/office/powerpoint/2010/main" val="3681758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лайд4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1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Слайд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238232" y="290313"/>
            <a:ext cx="9528652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>
                <a:ln w="11430"/>
                <a:solidFill>
                  <a:srgbClr val="8A45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ricket" pitchFamily="2" charset="0"/>
              </a:rPr>
              <a:t>Веселое сердце благотворно, как </a:t>
            </a:r>
            <a:r>
              <a:rPr lang="ru-RU" sz="4000" b="1" spc="50" dirty="0" err="1">
                <a:ln w="11430"/>
                <a:solidFill>
                  <a:srgbClr val="8A45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ricket" pitchFamily="2" charset="0"/>
              </a:rPr>
              <a:t>врачевство</a:t>
            </a:r>
            <a:r>
              <a:rPr lang="ru-RU" sz="4000" b="1" spc="50" dirty="0">
                <a:ln w="11430"/>
                <a:solidFill>
                  <a:srgbClr val="8A45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ricket" pitchFamily="2" charset="0"/>
              </a:rPr>
              <a:t>, а унылый дух сушит кости.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904411" y="5824416"/>
            <a:ext cx="60353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/>
            <a:r>
              <a:rPr lang="ru-RU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Притчи 17.22.</a:t>
            </a:r>
          </a:p>
        </p:txBody>
      </p:sp>
    </p:spTree>
    <p:extLst>
      <p:ext uri="{BB962C8B-B14F-4D97-AF65-F5344CB8AC3E}">
        <p14:creationId xmlns:p14="http://schemas.microsoft.com/office/powerpoint/2010/main" val="4652505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Слайд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238232" y="290313"/>
            <a:ext cx="952865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>
                <a:ln w="11430"/>
                <a:solidFill>
                  <a:srgbClr val="8A45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ricket" pitchFamily="2" charset="0"/>
              </a:rPr>
              <a:t>…время смеяться… и время плясать.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904411" y="5824416"/>
            <a:ext cx="60353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/>
            <a: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Екклесиаста </a:t>
            </a:r>
            <a:r>
              <a:rPr lang="ru-RU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3.4.</a:t>
            </a:r>
          </a:p>
        </p:txBody>
      </p:sp>
    </p:spTree>
    <p:extLst>
      <p:ext uri="{BB962C8B-B14F-4D97-AF65-F5344CB8AC3E}">
        <p14:creationId xmlns:p14="http://schemas.microsoft.com/office/powerpoint/2010/main" val="39091740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Слайд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238232" y="290313"/>
            <a:ext cx="952865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>
                <a:ln w="11430"/>
                <a:solidFill>
                  <a:srgbClr val="8A45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ricket" pitchFamily="2" charset="0"/>
              </a:rPr>
              <a:t>…Блаженны плачущие ныне, ибо </a:t>
            </a:r>
            <a:r>
              <a:rPr lang="ru-RU" sz="4000" b="1" spc="50" dirty="0" err="1">
                <a:ln w="11430"/>
                <a:solidFill>
                  <a:srgbClr val="8A45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ricket" pitchFamily="2" charset="0"/>
              </a:rPr>
              <a:t>воссмеетесь</a:t>
            </a:r>
            <a:r>
              <a:rPr lang="ru-RU" sz="4000" b="1" spc="50" dirty="0">
                <a:ln w="11430"/>
                <a:solidFill>
                  <a:srgbClr val="8A45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ricket" pitchFamily="2" charset="0"/>
              </a:rPr>
              <a:t>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904411" y="5824416"/>
            <a:ext cx="60353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/>
            <a:r>
              <a:rPr lang="ru-RU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Луки 6.21.</a:t>
            </a:r>
          </a:p>
        </p:txBody>
      </p:sp>
    </p:spTree>
    <p:extLst>
      <p:ext uri="{BB962C8B-B14F-4D97-AF65-F5344CB8AC3E}">
        <p14:creationId xmlns:p14="http://schemas.microsoft.com/office/powerpoint/2010/main" val="33981450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Слайд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238232" y="290313"/>
            <a:ext cx="9528652" cy="532453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400" b="1" spc="50" dirty="0">
                <a:ln w="11430"/>
                <a:solidFill>
                  <a:srgbClr val="8A45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ricket" pitchFamily="2" charset="0"/>
              </a:rPr>
              <a:t>Наша жизнь такова, какой мы ее делаем, и мы обретаем то, к чему стремимся …если мы больше обращаем внимание на светлую сторону жизни, то в достаточной степени обретем то, что сделает нас радостными и счастливыми… Когда христиане угрюмы и подавлены, словно у них вовсе нет друзей, то у других создается неправильное представление о религии…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911634" y="5824416"/>
            <a:ext cx="702810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/>
            <a:r>
              <a:rPr lang="ru-RU" sz="36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itchFamily="2" charset="0"/>
              </a:rPr>
              <a:t>Знамения времени. 9.9.18S6</a:t>
            </a:r>
          </a:p>
        </p:txBody>
      </p:sp>
    </p:spTree>
    <p:extLst>
      <p:ext uri="{BB962C8B-B14F-4D97-AF65-F5344CB8AC3E}">
        <p14:creationId xmlns:p14="http://schemas.microsoft.com/office/powerpoint/2010/main" val="27068103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лайд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08877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726</TotalTime>
  <Words>3077</Words>
  <Application>Microsoft Office PowerPoint</Application>
  <PresentationFormat>Произвольный</PresentationFormat>
  <Paragraphs>293</Paragraphs>
  <Slides>45</Slides>
  <Notes>45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51" baseType="lpstr">
      <vt:lpstr>Arial</vt:lpstr>
      <vt:lpstr>Cricket</vt:lpstr>
      <vt:lpstr>Adventure</vt:lpstr>
      <vt:lpstr>Calibri</vt:lpstr>
      <vt:lpstr>BLAGO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Луговой</dc:creator>
  <cp:lastModifiedBy>Катринушка</cp:lastModifiedBy>
  <cp:revision>307</cp:revision>
  <dcterms:created xsi:type="dcterms:W3CDTF">2021-10-18T14:09:28Z</dcterms:created>
  <dcterms:modified xsi:type="dcterms:W3CDTF">2021-11-23T14:25:56Z</dcterms:modified>
</cp:coreProperties>
</file>