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sldIdLst>
    <p:sldId id="259" r:id="rId2"/>
    <p:sldId id="256" r:id="rId3"/>
    <p:sldId id="262" r:id="rId4"/>
    <p:sldId id="261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70" r:id="rId13"/>
    <p:sldId id="269" r:id="rId14"/>
    <p:sldId id="280" r:id="rId15"/>
    <p:sldId id="273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96" r:id="rId31"/>
    <p:sldId id="298" r:id="rId32"/>
    <p:sldId id="297" r:id="rId33"/>
    <p:sldId id="292" r:id="rId34"/>
    <p:sldId id="277" r:id="rId35"/>
    <p:sldId id="300" r:id="rId36"/>
    <p:sldId id="301" r:id="rId37"/>
    <p:sldId id="302" r:id="rId38"/>
    <p:sldId id="258" r:id="rId39"/>
  </p:sldIdLst>
  <p:sldSz cx="12192000" cy="6858000"/>
  <p:notesSz cx="6858000" cy="9144000"/>
  <p:embeddedFontLst>
    <p:embeddedFont>
      <p:font typeface="BLAGO" charset="0"/>
      <p:regular r:id="rId41"/>
    </p:embeddedFont>
    <p:embeddedFont>
      <p:font typeface="Cricket" charset="0"/>
      <p:regular r:id="rId42"/>
      <p:bold r:id="rId43"/>
    </p:embeddedFont>
    <p:embeddedFont>
      <p:font typeface="Adventure" charset="0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3689" autoAdjust="0"/>
  </p:normalViewPr>
  <p:slideViewPr>
    <p:cSldViewPr snapToGrid="0">
      <p:cViewPr>
        <p:scale>
          <a:sx n="55" d="100"/>
          <a:sy n="55" d="100"/>
        </p:scale>
        <p:origin x="-11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BFE5-105F-44B7-8D68-33C9274AA36F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45A87-EE45-4A9B-BEFF-AE0130D48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5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Благодарность Богу за эту возможность приходить в Его присутствие…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молиться, вместе читать Его Слово…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учиться у Бога…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принимать какие-то решения и меняться…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это правильно, если мы с таким побуждением приходим на встречу с Богом.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у нас будет заключительная тема.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2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 по поводу ее могилы, памятников на ее могиле.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Говорят, о том, что этот семейный памятник – является масонским знаком.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посетивших семейную могилу семьи Уайт или услышавших о ней возникает вопрос по поводу того, что на семейной могиле установлен обелиск. Некоторые связывают его с языческим египетским культом или масонством. Но обелиск был распространенным надгробным памятником на могилах многих адвентистов в других местах в ранний период существования Церкви АСД. Адвентисты той эпохи не видели никаких проблем с использованием обелиска и не связывали его с упомянутыми культами.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так давно была обнаружена корреспонденция Джорджа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Батлера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являлся президентом Генеральной Конференции во время смерти Джеймса Уайта в 1881 году. В своем письме от 12 февраля 1884 года пастор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Батлер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писал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Уайт: «Гранитный памятник темного цвета, который вы видели (в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Батл-Крике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я заказал для могилы вашего мужа на прошлой неделе по просьбе вашего сына Уильяма. Он сказал мне, что говорил с вами по этому вопросу». Это означает, что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и ее сын Уильям видели этот памятник и выбрали его. Уильям дал согласие, чтобы Д.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Батлер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приобрел его.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осталась довольна тем, что такой добротный, строгой формы, симметричный памятник будет установлен на их семейной могиле. К тому времени (1884 г.) на кладбище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Оук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Хилл уже покоились: их первенец Генри (1847–1863 гг.),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Безвременно ушедший из жизни, заболев пневмонией, младший сын Джон Герберт (1860 г.), проживший 2,5 месяца, и муж Джеймс (1821–1881 гг.).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Но не существует ли связи между обелиском и масонством?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Смотря на семейное захоронение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Уайтов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этот обелиск, мало кому приходит в голову предположение, что сама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могла быть вовлеченной в масонское движение. Напротив, известно, что она была ярым противником масонства. Например, когда она жила в Австралии, то призывала одного адвентиста, который был связан с масонами, разорвать отношения с ними. Вестница Божья предостерегала и других людей против участия в масонских орденах и других тайных обществах (см.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Евангелизм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с. 617–623; Избранные вести, т. 2, с. 120–140).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Очевидно, что, когда обелиск устанавливали на семейной могиле,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не рассматривала его как масонский или языческий символ, независимо от того, было ей известно это или нет. Символы в различные времена обретают разный смысл и значение. Даже крест был когда-то отвратительным символом римского гнета и жестокости, но сегодня христиане по всему миру считают его символом искупления, данного Иисусом Христом.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Очевидно, что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(в том числе первые адвентисты) не придавала важности первоначальному значению обелиска и поэтому согласилась на предложение установить такой монумент на их семейную могилу.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Церковь АСД верит, что </a:t>
            </a:r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обладала пророческим даром, описанным в Библии. Однако критики утверждают, что ее видения были не Божественными откровениями, а результатом припадков эпилепсии, которая появилась у нее в результате травмы, полученной в детстве.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девять лет, с ней произошел несчастный случай…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Рассердившаяся школьница бросила камень, который попал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переносицу и нанес серьезную травму. Критики утверждают, что травма вызвала эпилепсию, сопровождавшуюся временными припадками.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своих утверждениях они даже доходили до абсурда, утверждая, что видение апостола Павла на пути в Дамаск также было приступом эпилепсии. Они сделали это утверждение, несмотря на факт, что группа сопровождающих Павла также видела ослепительный свет, а коллективный приступ эпилепсии весьма маловероятен.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если этой причиной объяснялись видения пророков Библии, то неудивительно, что и по отношению 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Уайт, даже при ее жизни было выдвинуто подобное обвинение. Одним из таких обвинителей был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Дадлей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Канрайт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служитель, ушедший впоследствии из Церкви АСД.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успешные люди в прошлом страдали эпилепсией, такие как Александр Македонский, Юлий Цезарь, Наполеон, Сократ, Чайковский, Нобель, Достоевский, но заболевание не являлось причиной, способствующей их успеху.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Видения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никак нельзя считать следствием приступов эпилепсии, поскольку было много свидетелей, наблюдавших ее, когда она была в видении.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 состояние соответствует библейскому описанию состояния пророков древности на протяжении видения как так называемое «физическое явление» (см. Дан.10.4-12).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 – вовремя видений 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не было судорог, похожих на эпилепсию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Второе, ее организм был вялым, не встречающимся у больных эпилепсией.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Третье, после видения, она рассказала его содержание.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отношении проверки пророков Библия говорит: «По плодам их узнаете их» (Матф.7.20).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служила в Церкви АСД на протяжении 70 лет — это достаточное время, чтобы принести свой плод, и чтобы церковь убедилась в достоверности ее пророческого дара. Ее литературное наследие — статьи, книги, компиляции из ее трудов, проповеди, дневники, письма — составляют около 100 000 страниц текста. Это не могло быть создано в результате приступов эпилепсии. Это наследие, данное ей Богом посредством видений.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Обвинение </a:t>
            </a:r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в плагиате.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Плагиат — умышленно совершаемое физическим лицом незаконное использование или распоряжение охраняемыми результатами чужого творческого труда, которое сопровождается доведением до других лиц ложных сведений о себе как о действительном авторе. Плагиат может быть нарушением авторско-правового законодательства и патентного законодательства и в качестве таковых может повлечь за собой юридическую ответственность, как гражданскую, так и в отдельных случаях даже уголовную.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Википедия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Понятие плагиата не имеет вполне определённого содержания, и в частных случаях не всегда возможно однозначно отделить его от сопредельных понятий: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подражания,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заимствования,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соавторства и других подобных случаев сходства произведений.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всяком случае, совпадение отдельных идей не является плагиатом, поскольку любые новые произведения в чём-то основаны на идеях, не принадлежащих автору. Между тем человек, дойдя своим умом до чего-нибудь, часто склонен считать себя «Колумбом» истины и, не желая знать о предшественниках, видит в любом повторении собственных мыслей посягательство на свои права.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как шутя говорят в кулуарах люди искусства: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«Нет плагиата! Есть творческое наследие!»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частности, литераторы углубляются в разбор творений классиков. Выясняется, даже «великие» не стеснялись прихватить понравившееся у своих коллег. Обратите внимание на даты произведений. К тому же, представьте узость литературных кругов того времени. В большинстве случаев авторы оказывались знакомы лично.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примеру, всем известный образ: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Белеет парус одинокой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тумане моря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голубом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!..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ищет он в стране далекой?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кинул он в краю родном?..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М.Ю. Лермонтов.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1832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Ловец плывет на челноке.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Белеет парус одинокий,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лебединое крыло,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грустен путник ясноокий;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ног колчан, в руке весло.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Александр Александрович Бестужев, выбравший себе псевдоним «Марлинский»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1828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 (за 4 года ранее)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помню чудное мгновенье: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Передо мной явилась ты,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мимолетное виденье,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гений чистой красоты.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А.С. Пушкин. не ранее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1825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оставил лишь преданье,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когда-то в жизни был!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Ах! не с нами обитает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Гений чистой красоты;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Лишь порой он навещает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 с небесной высоты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Василий Андреевич Жуковский, стихотворение «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Лалла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Рук»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1821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перед этим хочется добавить несколько штрихов по поводу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Уайт, для общего кругозора…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протяжении всей своей долгой жизни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постоянно следовала по наставлению царя Соломона: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работал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антиплагиат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Древнем Риме. Считается, что там первого плагиатора поймал сам оригинал. Это случилось в 80 годы нашей эры в тесном поэтическом кругу. Когда поэт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Мартиал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узнал, что поэт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Фердинандус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читает его стихи, выдавая их за собственные, он покарал его, как смог. Авторского права тогда еще не было и суд подобными делами не занимался. Поэт просто написал первый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нем он призывал «похитителя» платить, если тот хочет пользоваться продуктами его интеллектуального труда.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 наступили долгие столетия хаоса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продолжалось несколько тысячелетий.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Брамс написал свою первую симфонию, его обвинили в том, что там использовался большой кусок из Девятой симфонии Бетховена.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Композитор ответил: «любой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дурак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это увидеть».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Мартин Лютер Кинг скопировал часть своей докторской диссертации.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в течение многих столетий плагиат вызывал осуждение и становился причиной острых конфликтов.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 идентичных работ был сложен и часто нерезультативен.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Копирование самих работ вручную тоже стоило немалых усилий.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Век равенства и интернета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Изменения произошли, когда мир перешел на цифровые устройства. Примерно в 70-х годах, с появлением функции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копипаст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плагиат вышел на новый уровень. А когда в 90-х домашние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интернет-провайдеры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начали набирать обороты, плагиаторы получили доступ к практически неограниченному количеству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 23 500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веб-сайтов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1995 году объем интернета вырос до 17 миллионов в 2000, а объем доступной информации рос вместе с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ним.Но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развились и технологии. Интернет, наконец, сделал всех равными.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Термин «плагиат» начал использоваться с XVII 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Плагиат и нарушение авторских прав в значительной степени пересекаются, но это не равнозначные концепции, и многие виды плагиата не являются нарушением авторских прав, что определяется законом об авторском праве и может рассматриваться судом.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«Плагиат» конкретно не упоминается ни в каком действующем статуте, ни уголовном, ни гражданском. Некоторые случаи могут рассматриваться как недобросовестная конкуренция или нарушение доктрины неимущественных прав. Короче говоря, людей просят использовать правило: «если вы не написали его сами, вы должны отдать должное».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Плагиат – это не то же самое, что нарушение авторских прав. Хотя оба термина могут применяться к конкретному действию, это разные концепции, и ложные утверждения об авторстве обычно представляют собой плагиат независимо от того, защищен ли материал авторским правом. Нарушение авторских прав - это нарушение прав правообладателя, когда материал, использование которого ограничено авторским правом, используется без согласия. Плагиат, напротив, связан с незаслуженным приростом репутации автора плагиата или получением академического признания, которое достигается за счет ложных заявлений об авторстве. Таким образом, плагиат считается моральным оскорблением аудитории плагиатора (например, читателя, слушателя или учителя).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Википедия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вступлении к изданию «Великой борьбы» 1888 года сама Елена Уайт сказала следующее по поводу источников: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«Когда историк кратко описывал те или иные события или же удачно обобщал исторические факты, я прямо цитирую его слова. В некоторых случаях источник не указан, поскольку цитаты даны не с целью ссылки на авторитетного историка, а потому, что его слова позволяют ярко раскрыть суть того или иного вопроса».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Пророчества Уайт, которые не сбылись. Это ведь показатель ложного пророка.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будет уместно вспомнить пророка Иону и его пророчества о гибели Ниневии.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его пророчестве НЕ БЫЛО никаких условий для изменений пророчества.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ВСЕ житель покаялись от всего сердца и Бог ОТСРОЧИЛ на большое время исполнение этого пророчества.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Кстати именно из-за этого пророк очень сильно ОБИДЕЛСЯ на Бога.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Бога в пророчестве состоит не в том, чтобы внушить людям, что Он может предсказывать будущее заранее, а в том, чтобы вызвать моральные изменения. Пророчество, хотя и не исполнилось, имело свои верные результаты, и Бог был удовлетворен.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рассматривая некоторые пророчества Эллен Уайт нам следует обращать внимание на одну вещь, которую ОБЯЗАТЕЛЬНО стоит учитывать: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 пророчества.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это значит для нас в этом вопросе?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Несколько пророчеств, чтобы мы сначала поняли, о чем идет речь: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1847 год.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 СУЩЕСТВОВАНИЯ рабства ДО Второго пришествия Христа.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Откр.6.15-16.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рабство будет существовать до Второго пришествия Христа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связи с этим мы читали слова: «Всякий раб и всякий свободный».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Ранние произведения. 276.)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Мысли, развиваемые Е. Уайт в данной главе, указывают на то, что она видела в видении раба и его господина при Втором пришествии Христа. В этом она нисколько не противоречит Библии. Иоанну и Е. Уайт было показано состояние мира перед Вторым пришествием Христа.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Хотя негритянские рабы в США и были освобождены Декларацией независимости, которая вступила в силу шесть лет спустя, как Е. Уайт написала свою статью, тем не менее все сказанное там правильно, так как по сей день в различных частях земли миллионы мужчин и женщин находятся в фактическом рабстве! Мы в настоящее время не имеем права делать какие-либо выводы относительно пророчества о будущем, пока не доживем до времени, когда оно должно исполниться.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1850 год.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Ранние письма.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пишет: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«Но вот время подходит к концу и то, что мы изучали годами, наши преемники будут усваивать в течение нескольких месяцев. Им также предстоит многое оставить и многому научиться» (Эллен Уайт. Ранние произведения. 68.)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Новый всплеск ожидания конца света через несколько месяцев.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пророчество НЕ О КОНЦЕ СВЕТА через несколько месяцев…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Идет речь о РЕЗКОМ СКАЧКЕ ОБРАЗОВАНИЯ…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это можем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увидет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даже на примере наших детей…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Еккл.9.10.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Все, что может рука твоя делать, по силам делай; потому что в могиле, куда ты пойдешь, нет ни работы, ни размышления, ни знания, ни мудрости.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Стоит только вспомнить труд ее рук, и первое, что вспоминают большинство адвентистов, – это огромное литературное наследие.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писала, писала, писала.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ее руки делали гораздо больше.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1856 год.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Конференция адвентистов.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«Мне были показаны те, кто присутствовал на конференции. Ангел сказал: «Кто-то из них станет пищей для червей (Сестра Кларисса М.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Бонфей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почившая в Иисусе спустя три дня после этого видения, была тогда в добром здравии. Кларисса была глубоко убеждена, что она одна из тех, кому суждено сойти в могилу, и передавала это убеждение другим.), иные подвергнутся семи последним язвам, а некоторые будут живы и останутся на земле, чтобы преобразиться при Христовом явлении». (Свидетельства, т.1, стр. 131-132).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Однако, все присутствующие на данной конференции пошли на корм червям.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Обвинение – ни один не дожил до наших дней.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вернемся к этому немного позже.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Запомним ДАТУ – это 1856 год.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1862 год.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пророчествовала, что Англия объявит войну Соединенным Штатам во время Гражданской Войны: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Ангел сказал: «Слушайте, небеса, вопль угнетенных и воздайте угнетателям вдвое сообразно с делами их». Наша нация еще будет унижена и повержена во прах. Англия размышляет, нельзя ли воспользоваться нынешним ослабленным состоянием нашего государства и рискнуть объявить ему войну. Ее правительство взвешивает этот вопрос и пытается выяснить настроение других государств, но Англия боится, что если развяжет войну на чужбине, то ослабнет изнутри, и тогда соседние нации воспользуются ее слабостью. Другие страны тихо, но активно готовятся к войне и надеются, что Англия развяжет войну с нами, ибо тогда у них появится возможность отомстить ей за всю несправедливость, которую она допустила по отношению к ним в прошлом. Часть колониальных владений королевы только выжидают благоприятного момента, чтобы сбросить с себя британское иго. Но если Англия решит, что игра стоит свеч, она без колебаний использует возможность показать свою силу и унизить наш народ. Если Англия все же объявит войну, все нации будут преследовать в ней свои интересы, и начнется мировая война, всеобщее замешательство. Англия знает о противоречивых чувствах тех, кто пытается подавить восстание. Она хорошо знает, в какой растерянности пребывает наше правительство; она с изумлением наблюдала за ходом этой войны: за медленными и вялыми действиями нашей армии и громадными расходами на боевые действия. Слабость нашего правительства становится очевидной другим народам, и они приходят к выводу, что монархическое правление намного лучше республиканского. Они начинают восхищаться своим правительством и смотрят сверху вниз на нашу страну — кто с жалостью, а кто с презрением; на страну, которую они считали самой могущественной на земном шаре. Если наша страна сохранит единство, она станет сильной, но если разделится, то обязательно падет.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Свидетельства, т.1, стр.258–259)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Новое обвинение: Англия – не объявляла войны США.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снова вопрос даты –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1862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1864 год.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пишет: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было представлено нынешнее ослабленное состояние человечества. Каждое новое поколение становится все слабее и слабее, людской род терзают всевозможные болезни. Тысячи бедных смертных, имея больные, уродливые тела, расшатанную нервную систему и помраченное сознание, влачат жалкое существование. Власть сатаны над людьми усиливается. Если Господь не придет в ближайшее время и не лишит его способности губить до конца, то в недалеком будущем население планеты может резко уменьшиться.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Свидетельства, т. 8. 304).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Обвинение – однако продолжительность жизни увеличивается, лекарства от многих болезней найдены или идёт их активный поиск, да и сами люди не изменились по сравнению с теми, что были «до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Уайт», равно как и с теми, кто был после неё.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 как-то по этой теме притихли высказывать такие обвинения после всплесков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Эболы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ковида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т.д.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не только эти, но и многие другие пророчества мы начинаем рассматривать во свете другой даты, то ВСЕ встает на свои места и многие вопросы снимаются с повестки дня.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Причем как отдельные вопросы, так и оптом…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упирается в интересную дату –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1888 год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 поднят вопрос о «Праведности по вере».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церковь была не готова принять этот свет в то время…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Христос НЕ ПРИШЕЛ…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два вывода: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Пророчества МОГЛИ исполниться.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живет в ВЫМОЛЕНОЕ время.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Две цитаты по этому вопросу: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бы народ Божий имел в своем сердце любовь Христа, если бы каждый член Церкви был исполнен духом самоотречения, если бы все проявляли рвение и честность, мы не испытывали бы недостатка в средствах для миссионерской деятельности как в нашей стране, так и за рубежом. Наши ресурсы умножались бы, нам открылись бы тысячи возможностей для плодотворной работы. Если бы народ Божий служил Его цели, неся весть милости миру, Христос уже пришел бы на землю и святые вошли бы в град Божий (Записи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Унионной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конференции (Австрало-Азиатской), 15 октября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1898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призывает людей пробудиться и вспомнить о своей ответственности. Потоки небесного света исходят от Его слов, поэтому нужно решительно взяться за выполнение своих обязанностей. Когда мы ответим Богу честным возвращением десятины и приношения, тогда мир получит возможность услышать Божью весть. Если наш народ хранит в сердце любовь Божью, если каждый член Церкви будет полон духа самопожертвования, тогда у нас не будет недостатка в средствах для местных и зарубежных миссий; наши источники умножатся; откроются тысячи дверей, где нас ждут, и мы получим приглашение войти. Если бы осуществилась Божья цель в провозглашении вести милости миру, Христос уже пришел бы и святые были бы приглашены войти в град Божий.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Ревью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Геральд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24 декабря,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1903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– женщина. Поэтому она не имеет для нас авторитета.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 что делать Богу в таком случае?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самого начала адвентисты седьмого дня твердо верили в практику духовных даров и принимали ее. Среди последователей Уильяма Миллера, где следует искать корни Церкви адвентистов седьмого дня, пророческий дар проявился у Уильяма Эллиса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Хазена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Фоса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были даны видения о движении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миллеритов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1842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1844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годах.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получил видение в конце сентября или начале октября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1844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года, в котором видел странствие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адвентистского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народа к Божьему граду.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Небольшая группа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миллеритов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которая впоследствии образовала Церковь адвентистов седьмого дня, знала об опытах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Фоса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рассказывал о том, что видел, но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отказался рассказать о полученном видении, несмотря на то, что во втором видении ему было велено это сделать. После многократных отказов он услышал голос, который сказал ему: «Ты огорчил и отверг Дух Господень». Устрашившись,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собрал людей и попытался рассказать видение, но не смог вспомнить его. «Оно отошло от меня, — выкрикнул он, — я ничего не могу сказать: Дух Господень покинул меня» (Энциклопедия АСД, 10:563).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еще такие вопросы, которые очень часто задают по поводу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и ее вкладе в богословие нашей церкви: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призвании Э. Уайт: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чем сущность пророческого дара и какова его роль в Церкви и за ее пределами?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Почему на служение пророка Бог избрал женщину с проблемами со здоровьем и без специального образования? В свете Библии это было нормально, исключительно или беспрецедентно?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Тождественны ли понятия «дух пророчества», «труды Э. Уайт» и «сестра Уайт»?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▬▬▬▬▬▬▬▬▬▬▬▬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служении и роли Э. Уайт: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Правильно ли сказать, что Э. Уайт сформировала доктрину Церкви АСД?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Чем занималась Э. Уайт кроме того, что писала книги и письма?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Верно ли что мнение и голос Э. Уайт были выше решения руководства Церкви?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Верно ли, что Э. Уайт имела конфликт с руководством ГК и ее отправили в ссылку в Австралию, то есть что Церковь от нее отреклась?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Правда ли, что Э. Уайт была полностью на стороне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Джоунса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Вагонера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Минеапольской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конференции 1888 года по вопросу «праведности по вере» и что Церковь в лице тогдашних руководителей отвергла весть, которую поддержала вестница, поэтому современная Церковь нуждается в покаянии за это?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Были ли крайности у адвентистов по отношению к видениям и трудам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уже при ее жизни –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заменаили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превосходство над Библией и «просто одна из христианских писательниц» (или даже «лжепророк»)?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Изменялось ли официальное отношение к роли и трудам Э. Уайт в Церкви на протяжении ее истории и развития?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Используются труды Э. Уайт в обосновании вероучения Церкви АСД в главных доктринальных документах: Основы веры церкви АСД («В начале было Слово»), «Настольная книга по теологии. Библейский комментарий АСД. Том 12» и «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Seventh-day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Adventist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Bible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Commentary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(в русском переводе в виде «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некторых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комментариев на отдельные книги Библии)?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Можно ли стать или оставаться адвентистом седьмого дня, если «не верить» в Э. Уайт? Правильно ли употреблять такое выражение? Является ли ее принятие в качестве пророка обязательным требованием для крещения в Церкви АСП? Как правильно представлять труды Э. Уайт вне Церкви?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На все ли вопросы можно найти ответы в трудах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Почему после смерти Э. Уайт, когда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прошлоболее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сотни лет Бог снова не призвал пророка для Церкви?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Можно ли считать выражение официальной позиции Церкви АСД по тем или иным актуальным вопросам, которые не отражены в трудах Духа пророчества, равносильными ее авторитету вестницы Божьей?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▬▬▬▬▬▬▬▬▬▬▬▬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природе и роли трудов Э. Уайт: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Как Э. Уайт соотносили свои труды с Библией и как она использовала понятия «больше» и «меньший» свет? Правильно ли считать труды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«дополнением» к Библии?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Можно ли считать труды Э. Уайта «официальным Божьим комментарием» на Библию в отличие от церковного комментария? Разъясняет ли Церковь и ее богословы Библию с помощью трудов Э. Уайт (как будто «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адвентистское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Св. Предание», как в католицизме или православии, где Св. Предание является единственно правильным толкованием Библии)?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Почему часть работ Э. Уайт основывается на ее видениях (например: «Опыты и видения» или «История спасения»), а другие основываются чисто на исторических источниках других авторов (например серия «Конфликт веков» особенно «Великая борьба») или на современных для нее в исследованиях (к примеру из области медицины, санитарии либо психологии)? В чем в этих других трудах оказался «дух пророчества»?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Правда ли часть работ Э. Уайт написали ее помощники и редакторы, а некоторые работы под ее именем были написаны уже после ее смерти? Можно ли доверять компиляциям ее работ?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Чем обусловлено расхождение в исторических фактах, приведенных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и другими авторами?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Есть ли в трудах Э. Уайт разделение на «вдохновленные духом пророчества» и написанные от нее самой?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Есть ли «тайные труды Э. Уайт» доступ к которым только у высшего руководства Церкви?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Правда ли что переводы книг Э. Уайт «самиздатом» сделаны в Церкви в советские времена точнее официальных переводов, сделанных в наше время?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Есть ли «канон» трудов Э. Уайт?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Нужно ли читать труды Э. Уайта регулярно, если постоянно читать Библию? Можно ли считать себя адвентистом, если считать ее пророком, но не читать его труды?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Есть ли, как и в случае с Библией, разница между чтением трудов Э. Уайт «для души» и их «богословским» исследованием?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Нужны ли принципы чтения трудов Э. Уайт как при чтении Библии – учет исторического и культурного контекста, адресата, времени написания, обращения к языку оригинала и т.п.?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▬▬▬▬▬▬▬▬▬▬▬▬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Практические актуальные вопросы: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Как Э. Уайт относилась к сотрудничеству Церкви с другими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конфессиями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Как Э. Уайт относилась к участию адвентистов в политике, военной и другой государственной службе, участия в общественных движениях и военных действиях?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Что Э. Уайт пишет о супружеских отношениях в вечности?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Что писала Э. Уайт о последнем мировом кризисе?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Как Э. Уайт толковала библейские пророчества о США?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Что Э. Уайт писала об эпидемиях и таких средствах лечения как вакцинирование?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Молитва.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Вяжущие руки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Страдая последствиями травмы, она твердо решила не оставаться в стороне.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стала вязать.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зарабатывала 25 центов в день вязкой носков, и эти средства она жертвовала на покупку литературы, которую могли распространять другие.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 труд не фокусировался на ее саму, или ее книги, а превозносили Христа, Его Слово и Библию.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Через полвека после смерти своего первенца (16 лет),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сказала своей невестке: «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Мэй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если бы мы знали тогда то, что знаем сегодня, то мы спасли бы Генри».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когда она это говорила, руки все еще скорбной матери были надломлены.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Экономные руки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сессии Генеральной Конференции 1888 г., слушая Э.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Ваггонера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А.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Джоунса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 сидела на собрании и вязала носки.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Исцеляющие руки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1860-е и 1870-е годы Джеймс Уайт пережил несколько инсультов, серьезно отразившихся на его здоровье.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Лечение – три лопаты.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Руки, остававшимися верными до конца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ГК 1909г. Понимая, что, возможно, это последний раз, когда она может публично обратиться к ним, она замешкалась и задумалась. Затем дрожащими от старости руками взяла Библию, лежавшую на кафедре, протянула ее по направлению к залу и сказала: «Братья и сестры, я рекомендую вам эту Книгу».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у нас будет, наверное, самая сложная тема: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Вопросы, которые чаще всего возникают по поводу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выбрали такие, которые чаще всего задают по поводу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Уайт, ее жизни, ее трудов и т.д.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Можете попробовать вспомнить, может и вам задавали какие-то вопросы, может у вас появлялись вопросы…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Что-то услышите сегодня, может на что-то найдете ответы…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конце можно остаться и продолжить общение на такую тему…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9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0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8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EFD13D-32B5-0D46-A120-CBC5EB37E9D8}"/>
              </a:ext>
            </a:extLst>
          </p:cNvPr>
          <p:cNvSpPr txBox="1"/>
          <p:nvPr/>
        </p:nvSpPr>
        <p:spPr>
          <a:xfrm>
            <a:off x="6868160" y="5994400"/>
            <a:ext cx="491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®</a:t>
            </a:r>
            <a:r>
              <a:rPr lang="ru-RU" sz="2400" i="1" dirty="0">
                <a:solidFill>
                  <a:schemeClr val="bg1"/>
                </a:solidFill>
              </a:rPr>
              <a:t>Духовное наследие Э. Уайт в ЕАД</a:t>
            </a:r>
          </a:p>
        </p:txBody>
      </p:sp>
    </p:spTree>
    <p:extLst>
      <p:ext uri="{BB962C8B-B14F-4D97-AF65-F5344CB8AC3E}">
        <p14:creationId xmlns:p14="http://schemas.microsoft.com/office/powerpoint/2010/main" val="31240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38232" y="290313"/>
            <a:ext cx="9528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Вопрос по поводу могилы Уайт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Видения Уайт – результаты эпилепсии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Вопрос плагиата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Пророчества, которые не сбылись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Согласно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Откр</a:t>
            </a:r>
            <a:r>
              <a:rPr lang="ru-RU" sz="40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. 6.15-16. рабство 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будет существовать до Второго пришествия Христа. В связи с этим мы читали слова: «Всякий раб и всякий свободный».</a:t>
            </a:r>
          </a:p>
          <a:p>
            <a:endParaRPr lang="ru-RU" sz="4000" b="1" spc="50" dirty="0">
              <a:ln w="11430"/>
              <a:solidFill>
                <a:srgbClr val="8A4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ricket" pitchFamily="2" charset="0"/>
            </a:endParaRPr>
          </a:p>
          <a:p>
            <a:r>
              <a:rPr lang="ru-RU" sz="6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1847 год.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7003" y="5824416"/>
            <a:ext cx="72727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Ранние произведения. 276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Но вот время подходит к концу и то, что мы изучали годами, наши преемники будут усваивать в течение нескольких месяцев. Им также предстоит многое оставить и многому научиться.</a:t>
            </a:r>
          </a:p>
          <a:p>
            <a:endParaRPr lang="ru-RU" sz="4000" b="1" spc="50" dirty="0">
              <a:ln w="11430"/>
              <a:solidFill>
                <a:srgbClr val="8A4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ricket" pitchFamily="2" charset="0"/>
            </a:endParaRPr>
          </a:p>
          <a:p>
            <a:r>
              <a:rPr lang="ru-RU" sz="6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1850 год.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7003" y="5824416"/>
            <a:ext cx="72727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Ранние произведения. 68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Все, что может рука твоя делать, по силам делай; потому что в могиле, куда ты пойдешь, нет ни работы, ни размышления, ни знания, ни мудрости.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Екклесиаста 9.10.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Мне были показаны те, кто присутствовал на конференции. Ангел сказал: «Кто-то из них станет пищей для червей, иные подвергнутся семи последним язвам, а некоторые будут живы и останутся на земле, чтобы преобразиться при Христовом явлении.</a:t>
            </a:r>
          </a:p>
          <a:p>
            <a:r>
              <a:rPr lang="ru-RU" sz="6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1856 год.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7003" y="5824416"/>
            <a:ext cx="72727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Ранние произведения. 68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Слушайте, небеса, вопль угнетенных и воздайте угнетателям вдвое сообразно с делами их». Наша нация еще будет унижена и повержена во прах. Англия размышляет, нельзя ли воспользоваться нынешним ослабленным состоянием нашего государства и рискнуть объявить ему войну...</a:t>
            </a:r>
          </a:p>
          <a:p>
            <a:r>
              <a:rPr lang="ru-RU" sz="6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1862 год.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7003" y="5824416"/>
            <a:ext cx="72727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Свидетельства. 8.304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Мне было представлено нынешнее ослабленное состояние человечества. Каждое новое поколение становится все слабее и слабее, людской род терзают всевозможные болезни. Тысячи бедных смертных, имея больные, уродливые тела, расшатанную нервную систему и помраченное сознание, влачат жалкое существование. Власть сатаны над людьми усиливается. Если Господь не придет в ближайшее время и не лишит его способности губить до конца, то в недалеком будущем население планеты может резко уменьшиться. </a:t>
            </a:r>
            <a:r>
              <a:rPr lang="ru-RU" sz="6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1864 год.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7003" y="5824416"/>
            <a:ext cx="72727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Свидетельства. 8.304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9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Если бы народ Божий имел в своем сердце любовь Христа, если бы каждый член Церкви был исполнен духом самоотречения, если бы все проявляли рвение и честность, мы не испытывали бы недостатка в средствах для миссионерской деятельности как в нашей стране, так и за рубежом. Наши ресурсы умножались бы, нам открылись бы тысячи возможностей для плодотворной работы. Если бы народ Божий служил Его цели, неся весть милости миру, Христос уже пришел бы на землю и святые вошли бы в град Божий.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15 октября 1898 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… Если бы осуществилась Божья цель в провозглашении вести милости миру, Христос уже пришел бы и святые были бы приглашены войти в град Божий.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6971" y="5824416"/>
            <a:ext cx="84127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Ревью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энд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Геральд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.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24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декабря.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1903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Эллен 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Уайт – женщина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34988" indent="-534988">
              <a:buFont typeface="Wingdings" pitchFamily="2" charset="2"/>
              <a:buChar char="ü"/>
            </a:pP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 призвании Э. Уайт</a:t>
            </a:r>
          </a:p>
          <a:p>
            <a:pPr marL="534988" indent="-534988">
              <a:buFont typeface="Wingdings" pitchFamily="2" charset="2"/>
              <a:buChar char="ü"/>
            </a:pP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 служении и роли Э. Уайт</a:t>
            </a:r>
          </a:p>
          <a:p>
            <a:pPr marL="534988" indent="-534988">
              <a:buFont typeface="Wingdings" pitchFamily="2" charset="2"/>
              <a:buChar char="ü"/>
            </a:pP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 природе трудов Э. Уайт</a:t>
            </a:r>
          </a:p>
          <a:p>
            <a:pPr marL="534988" indent="-534988">
              <a:buFont typeface="Wingdings" pitchFamily="2" charset="2"/>
              <a:buChar char="ü"/>
            </a:pP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Практические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2720" y="315334"/>
            <a:ext cx="53377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LAGO" panose="02000600080000020004" pitchFamily="2" charset="0"/>
              </a:rPr>
              <a:t>Выпады оппонентов</a:t>
            </a:r>
          </a:p>
          <a:p>
            <a:pPr algn="r">
              <a:lnSpc>
                <a:spcPts val="9000"/>
              </a:lnSpc>
            </a:pPr>
            <a:r>
              <a:rPr lang="ru-RU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LAGO" panose="02000600080000020004" pitchFamily="2" charset="0"/>
              </a:rPr>
              <a:t>в сторону Уайт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5317</Words>
  <Application>Microsoft Office PowerPoint</Application>
  <PresentationFormat>Произвольный</PresentationFormat>
  <Paragraphs>269</Paragraphs>
  <Slides>38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BLAGO</vt:lpstr>
      <vt:lpstr>Wingdings</vt:lpstr>
      <vt:lpstr>Cricket</vt:lpstr>
      <vt:lpstr>Adventure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Луговой</dc:creator>
  <cp:lastModifiedBy>Катринушка</cp:lastModifiedBy>
  <cp:revision>163</cp:revision>
  <dcterms:created xsi:type="dcterms:W3CDTF">2021-10-18T14:09:28Z</dcterms:created>
  <dcterms:modified xsi:type="dcterms:W3CDTF">2021-11-23T15:05:43Z</dcterms:modified>
</cp:coreProperties>
</file>