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9" r:id="rId2"/>
    <p:sldId id="259" r:id="rId3"/>
    <p:sldId id="277" r:id="rId4"/>
    <p:sldId id="261" r:id="rId5"/>
    <p:sldId id="270" r:id="rId6"/>
    <p:sldId id="278" r:id="rId7"/>
    <p:sldId id="279" r:id="rId8"/>
    <p:sldId id="280" r:id="rId9"/>
    <p:sldId id="281" r:id="rId10"/>
    <p:sldId id="282" r:id="rId11"/>
    <p:sldId id="283" r:id="rId12"/>
    <p:sldId id="262" r:id="rId13"/>
    <p:sldId id="276" r:id="rId14"/>
    <p:sldId id="284" r:id="rId15"/>
    <p:sldId id="290" r:id="rId16"/>
    <p:sldId id="291" r:id="rId17"/>
    <p:sldId id="292" r:id="rId18"/>
    <p:sldId id="288" r:id="rId19"/>
    <p:sldId id="26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7"/>
    <p:restoredTop sz="55536" autoAdjust="0"/>
  </p:normalViewPr>
  <p:slideViewPr>
    <p:cSldViewPr>
      <p:cViewPr varScale="1">
        <p:scale>
          <a:sx n="52" d="100"/>
          <a:sy n="52" d="100"/>
        </p:scale>
        <p:origin x="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9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 </a:t>
            </a:r>
            <a:r>
              <a:rPr lang="ru-RU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(вид наказания, назначаемого церковным судом)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Иисусу Христу нужно только раскаяние.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дару благодати Божьей нам даны милость и прощение. Но даже здесь честность весьма важна. Мы должны быть достаточно честны, чтобы признать свои проступки.  Благодать ведет нас на путь покаяния, позволяя обрести мир и покой.  Если мы хотим наслаждаться здоровьем во всей полноте, честность жизненно необходима.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2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Считаю ли я себя честным человеком?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принятые мной моральные ценности не позволяют мне совершать поступки, противоречащие моему кодексу чести?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источники сформировали этот набор ценностей?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Что могло бы убедить других людей поверить, что то, что я говорю им, - это в их интересах, а не просто мой способ навязать мои личные убеждения?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 Рекламирую ли я какие-либо методы оздоровления, принципы питания и т.п., которые могут быть  неуместны в определенных ситуациях?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 Предоставляю ли я другим возможность придерживаться своего мнения, даже когда я уверен, что я прав?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Случалось ли мне игнорировать те или иные доказательства просто потому, что мне так хотелось?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</a:t>
            </a:r>
            <a:r>
              <a:rPr lang="ru-RU" sz="1100" baseline="0" dirty="0"/>
              <a:t> </a:t>
            </a:r>
            <a:r>
              <a:rPr lang="ru-RU" sz="1100" dirty="0"/>
              <a:t>О каких фактах или  доказательствах, я предпочел  бы просто не знать, потому  что было бы трудно или неприятно приспособить определенные навыки к моему образу жизни?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5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Нарушал ли я свой кодекс чести?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Признаю ли я свои проступки?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Что мне делать с чувством вины, которое я испытываю, когда поступаю вразрез  со своими ценностями?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Вместо того, чтобы наказывать себя, сосредоточившись на своей вине, или бесконечно ходить по кругу, повторяя  ошибки снова и снова, я могу принять милость и прощение, щедро предлагаемые мне Иисусом.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Какой выбор я сделаю?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4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При рассмотрении вопроса о моем личном здоровье учитываю ли я также потребности всего общества?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 мой выбор может повлиять на других?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принятые мною решения в отношении личной гигиены могли бы положительно сказаться на ситуации во время сезонных эпидемий?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привычки, доставляющие мне удовольствие, могут оказать отрицательное влияние на других?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1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dirty="0" err="1"/>
              <a:t>Известный</a:t>
            </a:r>
            <a:r>
              <a:rPr lang="uk-UA" sz="1100" dirty="0"/>
              <a:t> </a:t>
            </a:r>
            <a:r>
              <a:rPr lang="uk-UA" sz="1100" dirty="0" err="1"/>
              <a:t>телеведущий</a:t>
            </a:r>
            <a:r>
              <a:rPr lang="ru-RU" sz="1100" dirty="0"/>
              <a:t> регулярно выступает с лекциями о пользе строгой вегетарианской диеты.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Он также рекламирует питание </a:t>
            </a:r>
            <a:r>
              <a:rPr lang="ru-RU" sz="1100" dirty="0" err="1"/>
              <a:t>био</a:t>
            </a:r>
            <a:r>
              <a:rPr lang="ru-RU" sz="1100" dirty="0"/>
              <a:t> продуктами, хотя знает, что многие его почитатели не могут позволить себе органические продукты из-за высоких цен.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Иногда, однако, он приглашает друзей в кафе, где он наслаждается мороженым как «специальным лекарством».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Соответствуют ли наши привычки и образ жизни тому, что мы «проповедуем»?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Действительно ли наши слова не расходятся с делом?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12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Подчинение правде, независимой от личных интересов и желаний, — в этом вся честность, вся нравственность.</a:t>
            </a:r>
          </a:p>
          <a:p>
            <a:endParaRPr lang="ru-RU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Проявляйте честность</a:t>
            </a:r>
            <a:r>
              <a:rPr lang="ru-RU" sz="10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взирая на последствия!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1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Девятая попытка британской экспедиции покорить вершину Эвереста, самой высокой горы в мире, состоялась в мае 1953 года. Альпинисты, возглавляемые Джоном Хантом, были поделены на команды по парам. Первая пара — Том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Бордилен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Чарльз Эванс не дошли до вершины горы всего 90 метров. Проблемы с кислородом заставили их вернуться в лагерь, но проложив тропу и оставив оборудование, они способствовали успешному восхождению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Эдмунда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Хиллари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Норгея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Миллионам людей, празднующих коронацию королевы Елизаветы II 2 июня 1953 года, эта новость добавила ликования.</a:t>
            </a:r>
            <a:b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В течение нескольких лет — это первое восхождение на Эверест считалось «коллективным достижением», и в пресс-релизах звучали слова «мы вместе покорили вершину». Однако, несколько лет спустя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заявил, что «Эвересту нужна только правда», а затем сказал, что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Хиллари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первым ступил на вершину. Такая принципиальность свидетельствует о необыкновенной честности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Норгея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  <a:b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На форуме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веб-сайта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поднимались  вопросы о значении </a:t>
            </a:r>
            <a:r>
              <a:rPr lang="ru-RU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правдивости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честности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в чем различие между этими двумя понятиями. Среди ответов были эти два:</a:t>
            </a:r>
            <a:b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«Правдивость означает, что вы всегда говорите правду, что бы вы ни сделали — хорошее или плохое.  Другими словами, вы не лжете».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«Честность означает, что вы придерживаетесь моральных убеждений или кодекса чести, который не позволит вам сделать определенные вещи, которые идут в разрез этим убеждениям».</a:t>
            </a:r>
            <a:b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Эти ответы хорошо иллюстрируют ту</a:t>
            </a:r>
            <a:r>
              <a:rPr lang="ru-RU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роль, которую играет честность при определении наших действий. Правдивость может привести к раскаянию или к признанию вины, но этого может быть недостаточно, чтобы повлиять на поведение в дальнейшем. Честность же означает приверженность принципам, которые человек считает правильными.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   Ещё будучи молодым южноафриканским адвокатом, Махатма Ганди посвятил себя</a:t>
            </a:r>
            <a:r>
              <a:rPr lang="ru-RU" sz="1100" baseline="0" dirty="0"/>
              <a:t> </a:t>
            </a:r>
            <a:r>
              <a:rPr lang="ru-RU" sz="1100" dirty="0"/>
              <a:t>делу справедливости и посредством примера учил других важности и влиянию принципа целостности. Джордж Людвиг рассказывает такую историю:</a:t>
            </a:r>
            <a:br>
              <a:rPr lang="ru-RU" sz="1100" dirty="0"/>
            </a:br>
            <a:r>
              <a:rPr lang="ru-RU" sz="1100" dirty="0"/>
              <a:t>   «Однажды мать принесла к нему ребенка, прося его сказать мальчику не есть сахар, потому что сахар вреден для его растущих зубов. Ганди ответил: «Я не могу сказать ему это. Но вы можете снова принести</a:t>
            </a:r>
            <a:r>
              <a:rPr lang="ru-RU" sz="1100" baseline="0" dirty="0"/>
              <a:t> его</a:t>
            </a:r>
            <a:r>
              <a:rPr lang="ru-RU" sz="1100" dirty="0"/>
              <a:t> через месяц.»</a:t>
            </a:r>
            <a:br>
              <a:rPr lang="ru-RU" sz="1100" dirty="0"/>
            </a:br>
            <a:r>
              <a:rPr lang="ru-RU" sz="1100" dirty="0"/>
              <a:t>   Мать рассердилась, услышав такие слова Ганди. Ведь она проехала немалое расстояние и ожидала, что великий лидер поддержит ее методы воспитания. Ей нечего было сказать, поэтому она уехала назад к себе домой. Через месяц она вернулась, не зная, чего ожидать.</a:t>
            </a:r>
            <a:br>
              <a:rPr lang="ru-RU" sz="1100" dirty="0"/>
            </a:br>
            <a:r>
              <a:rPr lang="ru-RU" sz="1100" dirty="0"/>
              <a:t>   Великий Ганди взял руки малыша в свои руки, опустился перед ним на колени и нежно произнес: «Не ешь сахар, дитя мое. Тебе это вредно.» Затем он обнял мальчика и вернул его матери. Мать, благодарная, но недоумевающая, спросила: «А почему вы не сказали ему это месяц назад?»</a:t>
            </a:r>
            <a:br>
              <a:rPr lang="ru-RU" sz="1100" dirty="0"/>
            </a:br>
            <a:r>
              <a:rPr lang="ru-RU" sz="1100" dirty="0"/>
              <a:t>   На это Ганди ответил ей: «Месяц назад я сам еще ел сахар».</a:t>
            </a:r>
            <a:br>
              <a:rPr lang="ru-RU" sz="1100" dirty="0"/>
            </a:br>
            <a:r>
              <a:rPr lang="ru-RU" sz="1100" dirty="0"/>
              <a:t>   Какая сила в этом примере! Какая сила в такой целостности характера!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может оказывать влияние как на здоровье отдельной личности, так и на здоровье общества, потому что для здоровья необходима приверженность определенным принципам и кодексу чести. Имея дело со здоровьем общества, крайне важно понять смысл даже тонких аспектов ценностей, морали, этики и убеждений. Комитет руководителей в области здравоохранения в 2002 году опубликовало документ «Этические принципы в области общественного здравоохранения», представляющий консенсус по кодексу поведения защитников общественного здоровья.  Мы затронем лишь некоторые из 12 принципов, названных в этом документе.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Первый из этих принципов имеет отношение к здоровью отдельного человека и гласит: «Люди имеют право на ресурсы, необходимые для здоровья».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этом принципе отражена статья 25 «Всеобщей Декларации прав человека» Организации Объединенных Наций. Этот принцип влияет на многие аспекты жизни и обеспечит основу для образования в области здоровья. Он оказывает существенное влияние на этическое поведение и будет также подчеркивать степень честности, с которой мы, как общество, действуем в отношении здоровья.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Второй принцип относится к сообществу людей. Он гласит: «Человек по своей сути социален, и все люди взаимозависимы».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отмечается в документе: «Реализуя право каждого отдельного человека  принимать решения в отношении себя самого необходимо учитывать то, как действия каждого человека влияют на других людей».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4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Принятие этого принципа поднимает вопросы о нашем отношении к таким проблемам, как курение и иммунизация и их влиянии на здоровье населения. Например, принимая решение делать прививки  или отказаться от иммунизации, мы должны понимать, что несем ответственность как за свое здоровье, так и за здоровье общества, в котором мы живем. Нам следует иметь в виду такие факты, как недавние вспышки кори, приведшие к смерти в среде  религиозных адептов, отказавшихся от иммунизации членов своих семей и детей.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принципы также ставят вопрос о регулировании доступа к  лекарствам и медицинским препаратам, содержащим  алкоголь и другие психотропные вещества, которые часто используются  как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рекрационные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наркотики.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подразумевает абсолютную прозрачность, открытую подотчетность и служит мерой нашей благонадежности. Это, в свою очередь, является очень важным фактором доверия, которое лежит в основе выбора медицинских учреждений, врачей и специалистов смежных с медициной профессий и оценки их эффективности.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Необходимость сотрудничества – еще один важный компонент в эффективной поддержке общественного здравоохранения. Сотрудничество  становится делом чести, позволяющим сбалансировать личные пристрастия и желания с потребностями сообщества.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«люди зависят от окружающей их физической среды», как указано в документе, мы обязаны сохранять и поддерживать окружающую нас среду. Это также дело чести.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Признавая ценность каждого отдельного человека, мы гарантируем, что все имеют право голоса и право быть услышанными в общественном обсуждении. Это может показаться проявлением элементарной вежливости, но иногда в вопросах здоровья наши личные убеждения ощущаются настолько остро, что мы выражаем нетерпимость к мнению и убеждениям других людей. Если мы заявляем, что верим в ценность каждого человека, честность обязывает нас дать возможность другим высказать свое мнение и быть услышанными. Честность  требует от нас проявлять терпимость к людям, даже если мы не согласны с их мнением.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Еще одной ценностью  «Этических принципов в области  общественного здравоохранения» является принцип «выявлять и пропагандировать основные требования к здоровью в сообществе».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Зачастую мы выдаем предпочтения отдельных личностей за потребности общества, тем самым уделяя повышенное внимание решению малозначительных вопросов, и игнорируя при этом области, имеющие наиболее важное значение.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Типичным примером таких личных предпочтений было бы требование отказаться от употребления соевых продуктов, молочных продуктов, некоторых видов масла и т.д., в условиях голода, засухи, нищеты. В подобных ситуациях несправедливо было бы и требование обеспечить разнообразный ассортимент пищевых продуктов. Честность потребует от нас баланса в преподавании, практике и пропаганде определенных оздоровительных методов.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8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как жизненный принцип приводит к определенным  последствиям для здоровья — как личного, так и общественного. Она научит нас признавать присущие нам всем уязвимость и прирожденные слабости, а также ценность каждой личности, законное равенство и неотъемлемые права всех людей. На этом признании нашей общности, нашего родства, как членов одной человеческой семьи зиждется наша убежденность в ценности каждого для общества в целом. Скольких психических заболеваний можно было бы избежать, если бы мы обладали достаточной честностью, чтобы не навязывать свою волю другим и не позволять чужому мнению занижать собственную самооценку.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6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Люди, чьим принципом является честность, мотивированны к объективной оценке. Мы чрезвычайно склонны к искажению фактов, особенно когда дело доходит до личного поведения.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проблема существовала во все времена. Нас легко отвлечь. Микеланджело, один из самых гениальных художников  в мире, писал: «Мирское легкомыслие украло у меня время, которое было дано мне для размышлений о Боге». Честность фокусирует наше сознание на истине, осмысленности, ценности и реальности. Когда мы обращаемся к вопросам здоровья, мы обнаруживаем, что мы нечестны чаще всего по отношению к самим себе. Если мы будем по-настоящему честны с самими собой, то все банальное, легкомысленное, экзотическое, невероятное и просто глупое перестанет привлекать и манить нас.  Честность помогает нам исследовать доказательства и распознавать наши собственные предубеждения. Она требует от нас высоких стандартов, требует основывать свои убеждения на доказательствах, а не на фантазиях. По сути, честность избавляет нас от лицемерия.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Задумывались ли вы когда-нибудь о том, сколько наркоманов оказалось на пути к гибели  потому, что они проигнорировали опасности, о которых были хорошо осведомлены? В то же время именно честный взгляд на наркотики защитил тысячи людей, сделав их способными отказаться от этого сомнительного удовольствия, несмотря на всю его привлекательность.    </a:t>
            </a:r>
            <a:endParaRPr lang="en-US" sz="11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курильщиков игнорируют известные факты в попытке «стать своими» или выглядеть стильно? Между тем, это далеко не одно и то же – стать наркоманом из-за невежества или сознательно закрывать глаза на факты.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нам известно, что 7 процентов людей, выпивающих свой первый алкогольный напиток, станут алкоголиками, и около 15 процентов будут иметь связанные с алкоголем проблемы, такие как физическое или сексуальное насилие, или станут жертвой несчастного случая,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*3 будет ли честно с нашей стороны предлагать кому-либо эти напитки?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Но, пожалуй, нигде честность не испытывается на прочность так, как в отношении сексуального поведения. СМИ изображают случаи супружеской неверности как обыденное явление, поощряя тем самым сексуальную безответственность. В результате — дети, растущие в неполных семьях, страдающие от неуверенности и эмоциональных расстройств.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6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6 июня 1981 года Центры по контролю и профилактике заболеваний США (CDC) опубликовали первый доклад о новом синдроме. В докладе описаны пятеро молодых людей, которые имели синдром приобретенного иммунного дефицита, названный сокращенно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СПИДом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тех пор миллионы и миллионы людей умерли от этого заболевания, и еще миллионы живут с этим вирусом. В Африке болезнь осиротила более 15 миллионов детей.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ВИЧ/СПИД поднял десятки вопросов о корпоративной честности в отношении таких групп, как врачи, которые отказывались лечить инфицированных пациентов, фармацевтическая промышленность, которая практически взяла больных  в заложники, правительства, которые отрицали существование болезни, агентства, контролирующие препараты крови и работающие настолько медленно, что это привело к заражению сотен людей.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болезнь также поставила под сомнение честность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екоторых людей: тех, которые умышленно заражали других  или не позволяли своим партнерам пользоваться презервативами; священнослужителей, которые вмешивались, не имея достаточных знаний о семейных взаимоотношениях своих прихожан. Современное общество не обращает должного внимания на беспорядочное сексуальное поведение как  одиноких, так и состоящих в браке людей. Такое поведение — бесчестно.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Мы склонны играть разные роли: работа, церковь, общественная и интеллектуальная деятельность.  Часто нам трудно совместить все эти роли, и в результате проявляется вопиющая непоследовательность, несоответствие слов и дел, нечестность. Честность является основой хорошего психического здоровья, надежных межличностных отношений, а также ответственного и подотчетного поведения.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3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1800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6299060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поможет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избежать проблем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7400" y="12954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Милосердие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прощение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0" y="14478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070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384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085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14800" y="381000"/>
            <a:ext cx="4800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Подчинение правде,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независимой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 личных интересов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 желаний, —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этом вся честность,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вся нравственность.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Н. Огарев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5400" y="3698319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1600" y="4953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Хиллари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и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Норгей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200" y="47244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Махатма Ганди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81200" y="8382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здоровье общества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здоровье общества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95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личное здоровье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0" y="5334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Действовать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согласно принципам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поможет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избежать проблем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2644</Words>
  <Application>Microsoft Macintosh PowerPoint</Application>
  <PresentationFormat>Экран (4:3)</PresentationFormat>
  <Paragraphs>89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174</cp:revision>
  <dcterms:created xsi:type="dcterms:W3CDTF">2015-01-31T17:45:20Z</dcterms:created>
  <dcterms:modified xsi:type="dcterms:W3CDTF">2022-03-24T13:48:27Z</dcterms:modified>
</cp:coreProperties>
</file>