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308" r:id="rId2"/>
    <p:sldId id="271" r:id="rId3"/>
    <p:sldId id="272" r:id="rId4"/>
    <p:sldId id="276" r:id="rId5"/>
    <p:sldId id="277" r:id="rId6"/>
    <p:sldId id="278" r:id="rId7"/>
    <p:sldId id="279" r:id="rId8"/>
    <p:sldId id="28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9" r:id="rId31"/>
    <p:sldId id="274" r:id="rId32"/>
    <p:sldId id="303" r:id="rId33"/>
    <p:sldId id="304" r:id="rId34"/>
    <p:sldId id="305" r:id="rId35"/>
    <p:sldId id="307" r:id="rId36"/>
    <p:sldId id="306" r:id="rId37"/>
    <p:sldId id="310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86"/>
    <p:restoredTop sz="57772" autoAdjust="0"/>
  </p:normalViewPr>
  <p:slideViewPr>
    <p:cSldViewPr>
      <p:cViewPr varScale="1">
        <p:scale>
          <a:sx n="47" d="100"/>
          <a:sy n="47" d="100"/>
        </p:scale>
        <p:origin x="216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8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Несмотря на преклонный возраст, Лидия очень любила работать в своем саду. Даже необычная жара, наступившая летом (температура воздуха поднялась выше 38 градусов по Цельсию, а влажность достигла 90 процентов), не помешала ей ухаживать за своими цветами и другими растениями. На третий день рекордной жары она позвонила своей дочери, но говоря по телефону, Лидия путала слова. Дочь встревожилась и бросилась к дому матери, где  нашла ее, лежащей на полу без сознания. Судя по всему, большой вентилятор не справлялся с жарой и влажностью, и Лидия получила тепловой удар, который мог стать угрозой для ее жизни.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72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Повышается вязкость крови, нарушается кровообращение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CA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увеличивается риск внутрисосудистого свертывания крови. В результате, это может привести к инсульту или инфаркту.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045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Недостаточное потребление воды также приводит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запорам - на радость производителям слабительных средств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Физические упражнения и достаточное употребление клетчатки также играют роль.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Обезвоживание может вызвать у человека головокружение или головную боль.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время продолжительных напряженных тренировок может произойти серьезное обезвоживание, поэтому в таких условиях особенно важно уделить внимание потреблению жидкости. Потребление недостаточного количества воды также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увеличивает риск образования камней в почках и в желчном пузыре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04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1995 году «Журнал Американской медицинской ассоциации» опубликовал данные, согласно которым достаточное потребление воды людьми пожилого возраста может ежегодно сэкономить расходы на тысячи дней госпитализации и миллионы долларов медикаментозного лечения. Следует заметить, что это наблюдение справедливо  по отношению ко всем возрастным группам по всему миру.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03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 избежание</a:t>
            </a:r>
            <a:r>
              <a:rPr lang="ru-RU" baseline="0" dirty="0"/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обезвоживания во время длительных физических нагрузок или в жаркую погоду, специалисты рекомендуют пить как в течение тренировки, так и  после завершения физической активности  несколько стаканов воды или другой жидкости.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Практический совет по потреблению воды: здоровому человеку на протяжении дня нужно пить воды ровно столько, чтобы моча была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бледного цвета.  (Моча может стать ярко-желтого цвета после приема некоторых лекарственных средств, в том числе витаминов и противотуберкулезных препаратов.)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25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Начинайте пить воду утром, потому что организм</a:t>
            </a:r>
            <a:r>
              <a:rPr lang="ru-RU" baseline="0" dirty="0"/>
              <a:t> </a:t>
            </a:r>
            <a:r>
              <a:rPr lang="ru-RU" dirty="0"/>
              <a:t>относительно обезвожен в результате неощутимой (невидимой) потери воды, выделяемой с потом во время сна.</a:t>
            </a:r>
            <a:br>
              <a:rPr lang="ru-RU" dirty="0"/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Обязательно пейте чистую воду, пригодную для питья</a:t>
            </a:r>
            <a:r>
              <a:rPr lang="ru-RU" dirty="0"/>
              <a:t>. Это самый полезный для здоровья напиток, потому что вода относительно свободна от электролитов и мочегонных средств, таких как кофеин. Алкогольные напитки, помимо прочих вредных эффектов, также являются </a:t>
            </a:r>
            <a:r>
              <a:rPr lang="ru-RU" dirty="0" err="1"/>
              <a:t>диуретиками</a:t>
            </a:r>
            <a:r>
              <a:rPr lang="ru-RU" dirty="0"/>
              <a:t>. В большинстве безалкогольных напитков содержится</a:t>
            </a:r>
            <a:r>
              <a:rPr lang="ru-RU" baseline="0" dirty="0"/>
              <a:t> большее количество</a:t>
            </a:r>
            <a:r>
              <a:rPr lang="ru-RU" dirty="0"/>
              <a:t> сахара, что способствует развитию ожирения, диабета и кариеса зубов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чистая вода — незаменимый универсальный напиток. 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3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Другое важное применение воды – это ее использование в качестве средства гигиены. Регулярное купание удаляет накопившуюся на коже грязь, снижая риск возникновения инфекции.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Частое мытье рук может предотвратить передачу многих возбудителей инфекционных заболеваний от человека к человеку. Если бы люди тщательно мыли руки с мылом перед едой и после загрязняющей руки работы, то можно было бы избавиться от большого процента инфекционных заболеваний.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27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Гидротерапия – это применение воды в качестве простого домашнего терапевтического средства. Её лучше всего применять для снятия обычной мышечной боли, болевых ощущений и лечения ушибов. 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66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случае боли в мышцах применяют горячие влажные полотенца, которые накладывают на больные места поочередно с холодными влажными полотенцами (заканчивая прикладыванием холодного полотенца) для улучшения кровоснабжения.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Сразу же после получения травмы и образования кровоподтека наиболее подходящим является наложение холодного компресса.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80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проявлять осторожность, если имеется кожное заболевание, ссадины или порезы кожи.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нарушении кровоснабжения или при неврологических нарушениях, в результате которых человек утратил способность чувствовать изменение температуры, горячие компрессы могут привести к серьезным ожогам, поэтому рекомендуется соблюдать осторожность.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особенно актуально для людей с диабетом или тем,  у кого в результате травмы или хирургического вмешательства были повреждены нервы.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48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Риск теплового удара, вызываемого жарой, можно снизить, употребляя большое количество жидкости, в особенности воды, а также фруктовых и овощных соков.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Наряду с воздухом, вода является важнейшим элементом, необходимым для выживания.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90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много эффективных водных процедур, такие, например, как растирание холодной варежкой, горячие ножные ванны, согревающие компрессы и пакеты со льдом.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Жаль, что люди редко используют эти полезные свойства воды для облегчения своего состояния.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29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Мужчина получил травму локтя во время игры в бадминтон.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не прислушался к совету наложить компресс со льдом на гематому на локте, чтобы уменьшить кровотечение.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следующий день ткани вокруг его локтя распухли настолько, что ему незамедлительно пришлось обратиться к врачу.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Врач посоветовал ему прикладывать дома лед, и эта консультация обошлась ему в 100 долларов!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62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«Наружное применение воды является одним из самых простых и наиболее удовлетворительных способов регулирования циркуляции крови. . . Но многие так и не испытали на собственном опыте благотворное влияние правильного использования воды. .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должны научиться пользоваться ею в качестве простого домашнего лечебного средства».</a:t>
            </a:r>
            <a:endParaRPr lang="ru-RU" sz="1200" kern="1200" baseline="30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Служение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Исцеления, стр. 237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14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  Избегайте тратить воду зря.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возможности, установите унитазы и душевые устройства, позволяющие  экономить воду. Когда чистите зубы, включайте кран, только чтобы смочить, а затем промыть зубную щетку, и выключайте воду на то время, когда чистите зубы. Отремонтируйте протекающие краны – капля за каплей мы теряем огромное количество воды впустую. Будьте внимательны к возможностям и методам, позволяющим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экономить воду в быту.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03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Избегайте загрязнения воды.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может быть загрязнена человеческими экскрементами, промышленными отходами и химическими веществами. Животные, выращиваемые на крупных сельскохозяйственных угодьях, потребляют огромное количество воды, а их экскременты могут загрязнять грунтовые воды и близлежащие реки и ручьи.  Старайтесь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загрязнять воду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666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Вегетарианская диета помогает экономить воду, так как для производства продуктов растительного происхождения требуется гораздо меньше воды.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98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Жизнь не может существовать без воды.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функции организма нуждаются в ней.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очищает, освежает и мощно влияет на восстановление организма.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Точно также и в нашей духовной жизни мы не можем жить вечно без Воды Жизни.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38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же означает термин «Вода Жизни»? </a:t>
            </a:r>
          </a:p>
          <a:p>
            <a:pPr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Две тысячи лет назад Иисус Христос встретил женщину в Самарии, которая пришла к колодцу за водой. Он попросил у нее напиться и в последующем разговоре Он сказал, что может дать ей воды, которая утолит ее жажду навсегда. 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«Всякий, пьющий воду сию [из колодца], возжаждет опять»,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сказал ей Иисус, - 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«Кто будет пить воду, которую Я дам ему, тот не будет жаждать вовек; но вода, которую Я дам ему, сделается в нем источником воды, текущей в жизнь вечную»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(Иоанна 4:13-14). Это подразумевает утоление духовной жажды, которое удовлетворило бы стремление к миру, радости, свободе от вины, прощению и чувству единства с Богом.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Христиане находят такое решение в личности Иисуса Христа. Его жизнь резко контрастирует с потрясениями, ссорами, завистью, гневом и недовольством, как в Его время, так и в наши дни. Он предлагает всем прийти к Нему и посвятить себя Его служению. Он обещает, что это принесет облегчение от трудов, тревоги и стресса, даст внутренний мир и обеспечит покой и полноту в Нем. Его предложение остается в силе и сегодня. Пусть же наша жизнь наполнится Его состраданием, любовью и принятием, чтобы мы омылись в Его любви и насытились ею.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87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Практическое применение - Вопросы 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89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- Сколько воды теряет мой организм ежедневно, исходя из уровня моей физической активности?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Сколько воды я пью каждый день? 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Судя по цвету мочи, достаточно ли воды я пью ежедневно? 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я могу сделать, чтобы увеличить количество потребляемой жидкости?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Может быть, будет полезно наполнять бутылку водой каждое утро и обязательно ее выпивать? 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Или стоит составить график, напоминающий, когда нужно пить воду (не забывая при этом, как важно выпить первый стакан воды утром)? </a:t>
            </a:r>
            <a:endParaRPr lang="en-US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0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Организм новорожденного состоит примерно на 75 процентов из воды, а у взрослого примерно на 60 процентов. Человек весом 90 кг содержит в своем теле около 63 кг воды.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14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Роман и его семья любят физические упражнения на свежем воздухе.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Когда на улице жарко и высокая влажность воздуха, они пьют много прохладительных напитков.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Тем не менее, иногда они жалуются на головную боль и головокружение.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Что здесь не так? 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881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Соблюдение</a:t>
            </a:r>
            <a:r>
              <a:rPr lang="ru-RU" sz="1200" baseline="0" dirty="0"/>
              <a:t> к</a:t>
            </a:r>
            <a:r>
              <a:rPr lang="ru-RU" sz="1200" dirty="0"/>
              <a:t>аких рекомендаций могло бы обеспечить безопасность их здоровья? </a:t>
            </a:r>
            <a:endParaRPr lang="en-US" sz="14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Каковы симптомы обезвоживания и теплового удара?</a:t>
            </a:r>
            <a:r>
              <a:rPr lang="en-US" sz="1400" dirty="0"/>
              <a:t>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Какой процент потребляемой мною жидкости составляет чистая вода?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- Какие напитки увеличивают вероятность обезвоживания, поскольку они являются </a:t>
            </a:r>
            <a:r>
              <a:rPr lang="ru-RU" sz="1200" dirty="0" err="1"/>
              <a:t>диуретиками</a:t>
            </a:r>
            <a:r>
              <a:rPr lang="ru-RU" sz="1200" dirty="0"/>
              <a:t>?</a:t>
            </a:r>
            <a:r>
              <a:rPr lang="en-US" sz="1200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45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Не потребляю ли я слишком много сладких напитков (в том числе фруктовых соков), которые обостряют проблему излишнего веса?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 слишком ли часто моя семья пьет их, вместо того, чтобы употреблять их только по особым случаям?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Поскольку треть воды мой организм получает из пищи, не нужно ли мне пересмотреть количество продуктов с высоким содержанием воды?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Какие из упомянутых ранее фруктов и овощей с высоким содержанием воды я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выберу для регулярного употребления в пищу?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301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Как часто я использую воду как средство гигиены и как лечебное средство?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Как тактично напоминать людям чаще мыть руки, чтобы не допустить распространения инфекции?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каких случаях целесообразно пользоваться гидротерапией?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Есть ли у меня в морозильной камере лед или пакет со льдом, чтобы приложить его на шишку или синяк при необходимости?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Благодарю ли я Бога за то, что не испытываю недостатка в чудесном даре воды?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Какой из способов экономии воды я мог бы практиковать?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Какие продукты питания требуют для своего производства меньше воды и снижают при этом уровень загрязнения источников водоснабжения?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136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Чувство физической жажды напоминает нам о великой духовной жажде, о «Воде Жизни», предлагаемой Иисусом.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- Принимаю ли я этот дар, чтобы мне тоже стать живительным источником  для тех, с кем я ежедневно общаюсь? 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39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 с вами говорили о воде.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Пилот, писатель и философ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Антуан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 Сент-Экзюпери говорил: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«Вода, у тебя нет ни вкуса, ни цвета, ни запаха, тебя невозможно описать, тобой наслаждаются, не ведая, что ты такое».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1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Серое вещество головного мозга состоит примерно на 85 процентов из воды, кровь - на 83 процента, мышцы – на 75 процентов, и даже твердая костная ткань, содержащая костный мозг, состоит на 20-25 процентов из воды.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2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Почти каждая клетка и ткань человеческого тела не только содержит воду, но и постоянно омывается жидкостью, и для выполнения своих функций им требуется вода.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0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– эликсир жизни. Она является средой, в которой происходит обмен веществ.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– это: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Транспортная система организма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Смазка для обеспечения движения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Помощник пищеварения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Главный транспортировщик отходов через почки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Регулятор температуры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Главная составляющая циркулирующей крови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89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Почти две трети воды, которая требуется нашему организму, мы получаем из потребляемой жидкости, около трети поступает из пищи, и небольшое количество жидкости синтезируется в биохимических процессах во время переваривания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пищи. Фрукты и овощи, как правило, имеют более высокое содержание воды, чем другие группы продуктов питания. Например: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ФРУКТЫ</a:t>
            </a:r>
            <a:endParaRPr lang="en-CA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Абрикосы   Арбуз   Папайя  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Цитрусовые   Клубника   Яблоки 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Виноград  Вишня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ОВОЩИ</a:t>
            </a:r>
            <a:endParaRPr lang="en-CA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Шпинат   Сладкий перец   Салат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Морковь  Огурцы  Кабачки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Брокколи  Сельдерей  Помидоры.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16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идеальных условиях тело поддерживает баланс между объемом потерь воды за день и объемом, потребленным для восполнения необходимого количества. Количество ежедневной потери воды зависит от климатических условий и физической деятельности, как показано на таблице на слайде.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таблицы видно, что пот выделяется в 50 раз быстрее в условиях продолжительной интенсивной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физической нагрузки по сравнению с показателем для низкой физической активности при нормальной температуре. В среднем человек выделяет около 2300 мл воды в день во время низкой физической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активности при нормальной температуре и 6600 миллилитров во время продолжительных интенсивных физических нагрузок).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2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Что происходит, если мы пьем недостаточно воды</a:t>
            </a:r>
            <a:r>
              <a:rPr lang="en-US" sz="1200" b="1" dirty="0"/>
              <a:t>?</a:t>
            </a:r>
            <a:endParaRPr lang="ru-RU" sz="1200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мы не снабжаем организм достаточным количеством воды, он пытается предотвратить обезвоживание путем уменьшения выхода пота и мочи.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работы такого компенсаторного механизма оказывается недостаточно и жидкость по-прежнему не поступает в достаточном объеме, то произойдет обезвоживание организма.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Обезвоживание приводит к нарушению механизмов охлаждения тела, наряду с возможным повышением температуры тела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неэффективным выводом из организма отходов его жизнедеятельности.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2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219924">
            <a:off x="2255361" y="2116343"/>
            <a:ext cx="52991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Жизнь</a:t>
            </a:r>
          </a:p>
          <a:p>
            <a:pPr algn="ctr"/>
            <a:r>
              <a:rPr lang="ru-RU" sz="6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как праздник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66800" y="457200"/>
            <a:ext cx="6096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Поддержание баланса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R="0" lvl="0" indent="238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Потери воды в организме человека в миллилитрах за день </a:t>
            </a:r>
            <a:b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</a:b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в среднем в условиях нормальной температуры</a:t>
            </a:r>
            <a:endParaRPr kumimoji="0" lang="en-US" sz="2000" b="1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ricket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			</a:t>
            </a: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   	              Низкая                 Интенсивная</a:t>
            </a:r>
          </a:p>
          <a:p>
            <a:pPr marL="342900" marR="0" lvl="0" indent="-342900" algn="l" defTabSz="9144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			                 	              физическая        длительная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                                                              </a:t>
            </a: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активность         тренировка</a:t>
            </a:r>
            <a:endParaRPr kumimoji="0" lang="en-US" sz="2000" b="1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ricke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Неощутимая 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(</a:t>
            </a: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незаметная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) </a:t>
            </a:r>
            <a:b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</a:b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потеря через кожу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	</a:t>
            </a: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350	</a:t>
            </a: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             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350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Неощутимая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(</a:t>
            </a: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незаметная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) </a:t>
            </a:r>
            <a:b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</a:b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потеря через легкие                            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350	</a:t>
            </a: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             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650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Пот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			</a:t>
            </a: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                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100	</a:t>
            </a: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           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5000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Фекалии                                                  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100	</a:t>
            </a: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             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100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Моча 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		</a:t>
            </a: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              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1400	</a:t>
            </a: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             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500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Общий выход                                      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2300	</a:t>
            </a:r>
            <a:r>
              <a:rPr kumimoji="0" lang="ru-RU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                             </a:t>
            </a:r>
            <a:r>
              <a:rPr kumimoji="0" lang="en-US" sz="2000" b="1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ricket" pitchFamily="2" charset="0"/>
              </a:rPr>
              <a:t>6600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SwAAACoCAMAAABt9SM9AAAAwFBMVEX///9GFmqen6Oam58xAF2QfqPc1uKYmZ07AGNEE2lCDGdBAGipmrjo5evg2OajpKeqq65lSIDi4uNJHG3z8/NrT4VkPoG5urz5+fn28/jKysw3AGGxsrXp6erOztCnqKvb293BwsTU1da3uLrRyNlzVo2hj7KahqxXMHjLzM3KwNS3qcOJcZ5rSoe/ssqBZ5iwoL5lQYK7rcdXKnmMdqB6XpJaNXokAFeEa5tOIXBfNX5XLHiIc5zm4erGutFuU4eFFA+SAAAeiklEQVR4nO1dCXfbOA6WLSe6fGhdNZYsyZJs577bJttOxtn//6+WpEgRvCQ5daadtnhvdxpdBD+CIAiAsGX9cnTjDjh5Fz+anZ+bdoEH0ErvfjQ/PzcdQdHyb380Oz83JS4ULff4R/Pzc9M5FC335kez83NTkkIV70/+oVYh7fd0j+ff8gp8OjY+dSaI1lkfTr6btu4HToNdx9NT/wOkoI+u+Ca8knbKwJPHn/bvjY8lcEH0XnoNQg9uW+nR9zi5XzqengYepD664mokvDLqAmsnPO9OjQ+O4UTssh6Ozz+7iPzbs9cugTDTFraI5n7Hl6bBQHy+W1fc+sIrnWDdC024X40Pxh4QrVbrIbl+GbkIed/3fDcduX+dfhlfvwG0j2JX3PP2xyWwBu64q4FdKr7RBdY0hTbBwHPNfbqGnx5tTY9NzgP8Tc/1n0/qb/s+ErJ05HcyL9IWaknMm9feFxks/9msgWs6klroAutGer5FM8QvYKQDvQjGV08pMcm8l4cd0nNCZ0cPHcyL9CR1vmtZkcEapFftDSS+J77QAZa4j8E9CnqKVqp5bjK+GFHwU6z8rsSR8AbtzIt07EqsIdFqXTIUsNyn9hYeJEHpAksWLNTCkfHh+BmIljrMuyM09ZqOXYy3429Sd1Pj3NWQIlhdWkgBa9CiUzA9+9Lz7WDtZEHEusb8xh0QLS8QNcL0JhBEAal2RTS6VDSkYy7zDQjtoqUBq7W9K0VQ2sH60jzv+z1aiB/BWKSfwJ2dBJWe/Mc2ZkTiq3TAuUzbtJ4Klue3gfu0H1hcY/mnDQ5eam4Bipb/rbkcn7s9oEKf/tbbTp02LflP1gv7uBe0vaLO2/S6T+f7gcWXztHVVcNdm/BC0Wqsh099pErCt4u+Nj1Ha9pDL9HSgOU/9+l8L7CAYJ3E1kWDQ4toXUHROq15fEz7QYVsh96WFhAsZP4mgz6ipQGrxRxM5NWnAyzudsHi+omLVos9AzcI2HqIz1J5TTGQ7wb97Sy+SpON1ZnAqYEAWA0OZuuB20F8Z9IC1qQRLO8CyxIYPrPpC0VrdIbFqhdSnuuenPXf8Oz4wnOCeeG+R888kxuwvNuTZgBN/edrlX/7H6/jYQsKVm2/PKTi33q65QvBUfIQ9BErL0gvjvYxsYBgubU0HomSpqUGLP/2jr9vmCV8k55eP7FOmMHiPhfvA1FSMR++gVlrbUeUo+A1ue+jrdx08Pd2P28N3+D61Bc0GTVXjLElDtZj7HcpuXsGJ1qh/9cNFtcDbPk7k8dTS6fk08Hn3e6zup7IhLbQ93d7+7W+qIIBlNir4S0O1glUclpJ3MG1/2MnWEANMEdRogyojo7xILuPyWvbFAzSUYpo9Dx+gwOaixG3KndctE4Mr0Gwko7HGxXkBdMeYAExahwNR30WHWz5uqfW2DwFPXf0ZZtcfbq+M7sS2+iLIvMWtLdNzgQIFnhcF4qKgTVudYPFpQj4GSZctC7MC+J0lN5b50as/PTzw3c5lCejRubBPvWYy4rB8SiAtW0e1/kzud2Ake8ECwgW8Lt/4XbzJ/17mO7vrS8GiwGZCKd7rXsaAoIF3einfPeqFy0BLOuvZtXWuJeb/RNZLrrA4nJYe54oHXPROjGL1iQ2YOW5wf13x1+5+TcYQcuMW3h06yCTCNanFkMIiB1eybrA4oIlCvV9D3vGMskVWvneHp1oiCtOyfzmmwdXK7wiWNwNqrqXGyH1AqwwOsACDlVx97QV9mQGOtdi5adPh4jqTwBr4vrwymVFu4kRwYKbOWna7hqlGJB53gHWGGwnxDtcMxjtmQcdVl560uHx7km8j/Jsi/kmJtUNiwTWzogtb6IejnawwI57JHXxqlO0tjqs3GDcFUrpRxPPIPMWXMMCXTBYAgsY6WJcIQHOFnKhHSzuH/Jf5HtcM+g95onOFk1PD6CsCJmUKWn6he9LNaIlgwXUuOChu5Y3A61gJS98KVTU+F2HaN2qexx/1GLC7kfcczUYqWpg3CpaMljcsUA3v5QuuHqvL7SCxZWOxuEBQjg6z9lYnYTuSb8tzWSKqONRIFgaJ2fyQW9V1CSDBfoJNyRbydnSDlYCfKKaDTPXDP5H5abquPbSzpDN5HV8/1cwohTcnr2a9BtAQ2sVA6+SapcrYHHVDCcJ2DdReWsDC/gIP2j2JVD7K5pBCeb5/lWitxEJxbvrG2+UugHX2zj/Ib3Xm/lglb7QbZmAXaEGeRWwYIyhaY8Pd8D2By1gJXye6T1jY+PiraQfDILn3fEHjXYhFB+fn6T6uE8wutXABTSWITJh2AoRUsHisUeebQDMLyYKLWB9As5nvcUamMxCYIVRjk+Tu8DXhwN3ZwgpsxfH1wSRuEI0JYBxf7PaMxUsuJ+kT+umphmsmGssU8zr3LThkAXLvY/PsPdBxpQkiAQtSBE8Ulk2gGD5N7upSsfTHY/FKSksGrB40JlNIuBvaAwBM1h3wDfzquNoOgVx7VSA4YsIFurtDfmanFKTPDynamKAQqnUXbg18AI9gSfkPAMNWMBM8OoLPITAA75msC7AePt6hkA/of8GrlUUK7qyiHwnZ986hIqRtH0Q8fV0BB+QJ4YOrLFkgG5TzdtGsO4EO0nLEORISG67Et5FU7QxUOFKMfZ7xqflHCTtnrPt7UDUazqwuPO8vqjdAhnB+ty3I5QCoFjEXPhTIArcBrnz+8anMQn+ADX3oIOkxVwHFgh0YMXK1wc4ZUxgve45esIIPIHJ5WLn4J2sLXePo716DJX0voKlmIlasHgeAB52YDcAy8UElibA37s/MJfNr7PSGwVIrIf+ofymu39x1nqsCApvgmhpwbJgdhBwCEJrxwDW62iwL3keEy1g2nvUV9kIqodM5O1zi2x4vh+4hJBJwWHxGtau9xYs2RrTgwVchtd8JgiBUQNYF3uOPPkuWzYAWCkbUjpuaIOYnBmXQM910+D5fzdHZ+Px+PzL/WPAkwIb1l72FyzEB3Sv68HiqtB74XaDMIH1YO2tsciHB/QTfBr6t2wnXC+QfoA2iAbFjnaCF38/HE8Ad0ly9WVAZ2wjWC54o4u47QpFywAWd2R4BoNWDxZIRetkiDPfaAa27nrgWAwerOBisv2gSY7Cfnn36WEi71yqrIyT6zr4z65xfeh/fBi30xm3bqDvxQBWopEQ8SCJFixgmbvnHQyNeU5nk/bKxgiOC7Ly3Fu0kmnEynPT00/qFi/K7KE9rGIcp/WYnuUbVs3eSSFuD3gv3NtjAEuTkS25NbVgcY+x6k1WCASAmJOMhgDEqOXH0b11pDEY/DTQ5jmsEVKIbHtp3blMH4KFts8xWZAiD9xeJrCOlVVNCvfowAIGuDFyA+gIzHUqH/U8dM8ip4rYY9sb614VdN8Q7JkXzpCSHVp3/6V8gH1F17EIQtytBvIMTGDJx5mUwws6sPg7LelznIBTlC065BIyUze27YQrhpeaIu3rY/jxmkOF0Sqsm3oUQMp4W8osJ+D+4M4DI1h30mDKIWoNWLCBXgEGoLV8OnyfkG7yT2PSZdspqjKy4lMZKz1Ucbmw7aFAdkbvgVW658n+Ww26RrBiyRQfSYpUAxZ3hLUl9gGC6DIbDmly93XFOm07m/hewspLH5WJFOWX2dCRoCKiJXfd03qTVQLC0vhpjWCJp3DVM1oqWCA22vfQLj/v5zWW9l0wmoRNd0Ml7cEdQKmNo7xcLUINUESwqLxCweqZ/A1cmI1omcESwyxKZEEFi2sWL+iZjXelm7i7J4srHrQbFMVq9DWJLpfLZVVViywMZ2jVkycfg8q+ZJ+83VfmLeFEF/OKmcECRxB0y60CFhQs87kviS40ooVoQQXFyUUP1yAIXq0lwccEEYeKr6fgI/1PQiXcMGWi1QIWTDlQtaICFhCsjoNlgK51iw6inOhqezkR3XzpaWJlTitIVNUNlxH/Gl8K2w47ygScazTO1QIWFF5fCVrKYAHDTJtUoSeQ8iZZG/E6dGbWCTRg8GGTh23ZLlEEqWoOP3XFWdunuAYYKOpvaQOr9fiIDBawhfapjXJmEC1MkaiwfG8bn45urRaw8NzMVrn0nRPXZ7RX2Zav/L1atKYB+4wKVvKNPa05TvmR3avBOh5xhlrix2ob/L1ASdafwE1O8Jgc++5gtFtq0CIqbJZVpQwUZu35Pw39vQdr1vSRv3gjXtDkup2xexqF/Te790zAOuLffdwrP/a85UVoubun8TXeTLtfYsduCC8EsyLMqlWZR9rv/y50DCYhi7biiEu5Xl0uV+v1upzneR4dJsft305AsNJ76/W/FLY9izf8HgSsYhzkZwly5nNIvzOBUwfEJGYBB6P3J5lend2c3t7efnw6f33bOZV/LfHDjfXel/nvNBlwiLZnj4MgdevFHccvLs6+uwbSv4embBY2Vjez+1Rj6eoe4SQnMrj/UA2un4GaDV0z7ViSnGSGT89TtRoGwSt9xMJ1dvRLkiAJTfCCG3mfmIse5pLcjsxpIi4+J/LX6JekDxAsmqoFUz/ZCYhmfsV3J+3xfCyEu+NfkzRguXDtu6uFiAXVrx47Ux80Cdq/ItWxH2mjSbUW2XMfn/bIEtmnks+/mGpPpXSWjXrGkeGVnLtKzEdDMIvmF6ZjjIXioSWilT4l2wuDWvdIIgM3Izztx381Si48jY/rNUUWwYN1rkuo8dwULRK39zc3N6efR8yc+CHM/+OEbAfPT6q1ePXFDY6TE2UGen6afhY2OdPxgLgp/lmmfxQl33w0C22nEH3EL8lWOWPnu/6TUAlj5QwXc+v1m/ubTEMcMXEfcmc4dMIS+KziBylJBO1rbsVcmjzEQQ1nNo/vU1NBi1+Orv97ta4zYobVnOF1NJKg8m/EveJ8w+I/TmU9AdMhjiKNNzXCFLdfqS8xMt1SvZCx7iK6Op/PjY5dPZf4Kryseeh6W9ksZDPbrHEDX8U0e9c7h2ZnnC9haoizSACQs+FwpvI+ww9m8Appr4RX5kL4bQFvRc3lWZFJ+tVa2XYltxdVhe0gGoYrhRdMG/QpNZIwx5FB/vnYEVmuqQJs2s5CSj4KgiMeSonz9aKQQq8O6HOJPmWrDBKwHDBORJjhizVYTkMCmxENlyAAbKQwxPHWgIUuoY4uNoVj24VGhLDesRfKZTJcdvO8Hqx4OWy6b2fS74KkTzssnnk+X1ebcKYGqZ0MSNJsqBUtdDkcwj6hC5kqWaEVNySBNatvRSsbp4S1g4UG316TD+TF0J6pHc7Q9wAqAlhDludiAAuLLcNgZp3BZEnXu7IqHgjTxceW4Dulba+XtqOIFsKmRL0EbNlL1GQpsRrK7zH2MF+UkFQ4wtKtgIWk22FzLEaDqXCTO3ZVaiYv4uqy4GNqAqtOUcNTNgJ5oQNvdIO0S1vAFSQPYkLjZUWOKlpI3KIQ6IONbUeLt4GF2xDUlgJWARVBNVR7nKHWY41oIbDWYCzMYGGWLgtnPQU7HN+9Sk6TzIiUXaxFVNYOZhOhICthBFaMRIv1OLLtjfV2sNolC08mYx/JAzbWV5eqaM0x+zhtre5VK1j4PjimjkuRbdPR9VyTJIJD04u1MukLMtNyVbSwZKGxZLMDzdT8rWChxwrh6zJYaG1XdTekjMhUNFREi4CF5W5D/uwCCxzcxEdUz0ee/xwXHKI6gl9sLuc6C2ZNFVg2dCTRwmAhiOgKhGALLS1YcWNPCa9jsOpb+QppBXHRl8HKdMsxbIeCUSmiVYMVM/uhCyyeAeW5Z/ET/svdroswDLMs21TVaj03R6cRqnZMuy0tQQSsyKb31zY2GjRgAdNBAASaDrNKGicZrFBaZWXKqIDnQ8oO4IDAjBnBT3SB1WQfee61tSPqy1DmSkPrhutQMqFqsJApWI95aGOlogNr1pCASGOUIvNpVkmDJYGFh0xsXCRkeVIINrJoUbCwzGGF0AFWkxDruTiLn8xJr9ePuVhkclHNaAFdXlMNFpW43CY8aXWW1swiYJFb0RxpFFFl6SRLXl8gZY3mzJGBK3yKgWXVNmEHWI12r11cdWzflI+ZHG9ft8d8c42WkXBV01K2zmuw8Ko/JyhhHvdT8M0CN5OlVqOzlpaR8JaGcrmaSU82YGEY5x1gNQWF2M9UEBe9Np12cn37IUjTNPh2RO9iwbKZxrGHomhRsNBEzVDP6869ESzFrJIvLO22PmYil4LWasBCNhCaJe1gsaWwKdVQH+RWy37svjZnMz032FKehyFOb65JEi0KFs6QRhuWepP4RrDmchdksLBY8OWhXK1gK9jwaJhcSqLFwcL6LLNawaL2qMt98iQ/Vq62l3wdCb8LRapG4AUXrGCVqLUYWHi5DqkZ80aw0AahEG4qorax+YditIJegnuZYNGuGwOUctCAhQ38VhGl5Wlh7YBatMTCDXep5G8mAY+VLWzjUfcgVwysiDgM6xtvBItIJ7ypgIXNzax+JM5kOMQ2ZoJNBsDCus3W7JQaokckhGwjEt+H1kNyrx60w2cLbUGwiGgBthhYWGWw6zrTIWwIujJEsGQ7SvU65Ng3srhcrxZ4qwHZkt9dC5sNCJZFsmrNYNWGg1i4pi7/w8vNTZ81gUT3wVo6jrjHiJAa5XwNHbq1QPww637hyP4s2+ZGqbBhipAybv6oHGcD31s5jrzJiypm3g4FE7Z0HEl40XMcn7kDp2yIWDWJOo7bD9SMf1KyqDn0uh0IOfN+reXdr1ZZlvJGqyz5PES3Y/lfufRKVEIS9soxuiA8B2+i76hOz6hcVovqci6Z6MqjOWwpEm5HMhcCvQq4UCI1i5gaAyEfDxkO3x5vL1zX/y1/3XU60tnrpARInZDLsfJc9+unSWLlSXL94v6OYOHaCepOMP7s0yO20wYr1x8TUVsMZ9k8vkk7fs3rl6SzdJBe57ICIDm5o1deX9Qf1Zmk9aFypNg//j6pkoA8P9htnFD0f5KcXDTT2MHg9BEHe+IVczfb1e63/PnuY/diUuDNU7bKOWDYpBgdX1OTFddkidYZONXqaM7y/A60vY2Y48gOq9U8J76SR989oj8n4QdX8WImnP9l1vLvR0kEQoj4jNMsDOevaZDUh/j9wTQXImK2XZQ/mucfSPlCin3ZRXwyrs9D+R+mc3DTJmk0vzdF6w3annBQ7HKbkAoJno/kqgHKLqrS5I7/rSjOV4sQhwfIKeqZNSU7Ifcqp1GDcLHUxnd+AtKn2vwD7c7Xl7hWwSwibsF0bC0Wy1Wpg2lJYg1yZsoluSpv3VcgLkHeuhTvz/n9MKvWurV2g+5pLsfrrI4CzczqIS5Qi6Xh5qYIC8Ot3kTs0aAtzFNnLUm+kriesfLWXT5S7Egu8zqZpY5RYkGelUpzGUyc4B926jfw/zszg0FziVvXIY0p1H53P8JJzZ4/aSmqRFO8xEAcPcOvA6vgnquwkGKieA0pMkIFdkiJeTqEsCddZiHGPR1mSPLLaobf0sZ4YqqG9d0Ihx2h/x6EK9C619uWkxQIrAL9TwxCoaYXoRasVjsWOykb926Oc3hsOR1AAxbBqjH58IDYukbQjbAYDg2T7RBgfXUH3ot1kZr3gNjnng9FJnIH8WsAq83igGBZJMeKV1KipAELD9XC+Ccj7HIuS8ckWocA63/+IH39lLb8qh0GK16IIrPADv/vB8uKZnIYUgNWLkXfIuwmVVfFJQmkaHRDTYcA6z++5+NyreafHiNgYWXDPb6xg0OqxfeDRYIwokpWwcKSVMILea74T+oY1IooeVvLwWEkyz3DVcvMXj4CFm6LB8QRR4V1ELBwvEPsnAIW0dvd5tWyDvbEpsDNIcC6d5Fux4UVjT97X4OFRIBHLevMnYOAVdlSoF0BC6fUtidTYYrZdyqDaB0CrIcUF/xBlqlSDo1RDRYZX3qlrAdRr7PsEua8S/dVsEpZEhSw8DApOaI6LmvxiwzYHgKsHfk1gV2KtJahwlkNFtQcNDtZL1lDEPRS9LAKFtbewmKvgLVU3tEQ1qIU0YXefDkEWNYNCVgcucbaeRSsqBEB1D8SKjSBBagbrEg2uhWwFBvPwCQLZhum7UHASkgAfxJ4pl/ypmCRXuT0AlkY9WDZ1RqQdF8jWZ1g9ZEsIFjkCxrROghYlM5dk/XAwJpThmLGi0HB97XgmysdOmslLwF6HnmWBG5EFa1DgjXxPF9/xJeBxc7urGyqZA6yGq5k9a2AhTff7TnKdVLKhlGmDR4cEiycJ6L7nTYA1tqmFgO1uQ8CVthpZ0WK3arQwh5CXYn/2MjPHBSs5IOn/3HQBiycERSSeVPfOARYxHshPKJa8NlQ+qhswRM4ga8D4+LIVstBwcKipf4WmgXBwutSvhmy+qUHAAuvhZK/RQULH0crhL9tW7A2FnJSFF4TZNE6LFjJwNNWceBgYdUQcs/W92+k58OhfBBM53XIRDcD3iFBjR8pO5xYI1qHBcsau/yX7AFxsEi+GtfHBtOhL1hRiUum9vFnkYMFIcvaLkhUCtzWWKFL1YtzYLCQaOmqhQOwiFe4GbIeFrwjaeY5KciIaUaKM/LyzQ3pPKU5cY8W1fKywse3xVOZuWbrjEVLOr4TDoVFQMmS25ceUl2x9woY4gVUBoWkOizsKhd98PIDGG1o4YeqaZ6hy8rFuBo2ewNnKB7EWNi2aiggRqR8xVAKmX4vWJbna35afL1ZLBh35WaxaRirFgu5RXRfJDklFNyvlnJGIaEluqW5HK2ykASFFlJEM1JbQRTjFkRMM4EMJ6z3oE9B8DPnY+kP4/8wmkx6Flf/Q3/oD/2hP/SH/tAf+kN/6A/97KQJmsZ5uVqt5XzBvFyvVsp5rny9rNB+UNnzRviQGcjNV6uFgQtxpJD0RN1UJTXVo9jYYQnt+kXnE/aaktPbdgHqeC2pk8YWvAOXM+q6gc8iWtelw+xhxro2d6TYTAWKH5UOd7MDVwv6gyPDGHBAbjop5wdyNh3FYXJYwmVvBJ9whRkPF4tsaA+bCmJz3INiQy7aTXgqx13D/qjFDP+YYAMiPpjqzNDTwMMkHyvHjtDGcWYCi1djo01dLheELXYC0hFDPuZzyIeh4bAQio2tnCZSvGo86bjOyqKGKJ81LmOc+7ahwM0L7ujEsW16/dJm1bBksHDmIRctWkgjRD0HNTU4WLipBWtK4AAka7w7WCvbnlegIhQ+xF6yPyrHqcW6AsfacyQFNduCry3mRb9gSTfsvif/kMCKbHsxt+W+haKPnYNlaArxssyAq/l9wULYzEgtASZa6N9OczdarZrqJVwloYukR01YtiZcnYFcX8PSBFEYFqTDElgVVkehHAcxgXUpwjpnZVYQWJcRSIp7X7CW5LT4hmMRaSP1oc5fW0iZHayyU6hNYhDBishfpSxaJrBmUpIgGzwsWaRYCH3rXcHCFVasuioH52M4Uw6t4LDKUl755eDBss4swbKpWcBFsBY2CRfNpJExgJXbUmUIVp6MgIU/Rj/9rmAtqbYCFaHwGTJ7lomHV+qM9VD40TEew6ZU1tNyrqkgaElgRbRXK6nEhwGsuVyDaU01QA1W3BRdeU+wqGCR6HAjWnnm0HpuC3BAFs1X+jNt7OfslCpStHTfWlHb7C7HZUPLaUglXkxgrW0pDZ61XYNVp6Tjv98TrEubaZcCpmLHZTVzasRAiHi+zGrAaKJ/KfegP1i8Ok0litYbwcIhMiLN7whWzE0UhR20t0AmpRyli8qKWKUksUuehvQbpVwPsSYI1sZmAe5YzGcwgKUI8YoOCAMLhyUxp+8IFj7ogX/1Fv/wrZzSgimudEtjSVOvdFoXK3hsKLaDhd+sm13i8mEg16NFwcsRWKDgrbrsUPmeYJFgOCjjRURLLEjHrAPh4rIe1lg+fUQfjnW4C2BtpPJhfDwMYMVSrkVcQNOBED6wEr0jWGgpzKhgIaJdvBT2u1nNFFohQa09Zh0tROVUs1tf58ISoU+TqxwsJCezFWv2MoS5HiY7KxPzHkpW5ZKDVRdpejewsGABzmhFqBJOIrZYxULZvg21UPEaxK3PaNbsQeA5k6Vjy9udjVBvN3dA7XITWLkDDeCoMRUAWGhfaS/1a8sBaClWsaLFxmJQySDKWMorTlicN+8xkNEaZC9ZJk7Bi0YuedfWQ2UjnUsLQwZ2B8a9IS7rfcmaghtpvl7Xh8HfB6xYo5+paKFptFqvLzfc0xXNcKrwcl2uKgRKIze4C7PFqlxXoVD1vb6Olo3CHiouGlGwaouDvWkES26qcdEA42ZlvxtYlVzxK0ITBkvPvOA/hdtwEi+aiw4ooQGeHcL94Dyk152QCSRz/qH/StlnGc+qCm0RLOD80zaVO/AEMnafvY/zjyleTkjpluQf5QIXZ0ZbHrhc51WGf30grERbosQnX4fFRt46z6ssDDfgYaTpiUCVrBX+ZaTmGxaEJC2Rx5otoamoWoJVEi8m351ypKP/AxONr5aBiVI6AAAAAElFTkSuQmCC"/>
          <p:cNvSpPr>
            <a:spLocks noChangeAspect="1" noChangeArrowheads="1"/>
          </p:cNvSpPr>
          <p:nvPr/>
        </p:nvSpPr>
        <p:spPr bwMode="auto">
          <a:xfrm>
            <a:off x="0" y="-1828800"/>
            <a:ext cx="8391525" cy="4714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Image result for american medical 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9296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Сколько нам нужно воды?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9296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Вода как средство гигиены</a:t>
            </a: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Гидротерапия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74576" y="4765119"/>
            <a:ext cx="2831224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ода</a:t>
            </a:r>
            <a:r>
              <a:rPr lang="ru-RU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Виды водолечения</a:t>
            </a: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1. Не тратьте воду зря</a:t>
            </a: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3810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2. Не загрязняйте воду</a:t>
            </a: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Что означает выражение </a:t>
            </a:r>
            <a:b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«Вода Жизни»?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3400" y="685800"/>
            <a:ext cx="8305800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Вода, у тебя нет ни вкуса</a:t>
            </a:r>
            <a:r>
              <a:rPr lang="ru-RU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, </a:t>
            </a:r>
            <a:br>
              <a:rPr lang="ru-RU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ни 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цвета, ни запаха, </a:t>
            </a:r>
            <a:b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тебя невозможно описать, тобой наслаждаются, </a:t>
            </a:r>
            <a:b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не ведая, что ты такое. </a:t>
            </a:r>
          </a:p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                    </a:t>
            </a:r>
            <a:r>
              <a:rPr lang="ru-RU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Антуан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де Сент-Экзюпери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9296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Вода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– 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эликсир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жизни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9296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Вода приходит из…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2315</Words>
  <Application>Microsoft Macintosh PowerPoint</Application>
  <PresentationFormat>Экран (4:3)</PresentationFormat>
  <Paragraphs>161</Paragraphs>
  <Slides>37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Adventure</vt:lpstr>
      <vt:lpstr>Cricket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Microsoft Office User</cp:lastModifiedBy>
  <cp:revision>106</cp:revision>
  <dcterms:created xsi:type="dcterms:W3CDTF">2015-01-31T17:45:20Z</dcterms:created>
  <dcterms:modified xsi:type="dcterms:W3CDTF">2022-03-25T08:56:31Z</dcterms:modified>
</cp:coreProperties>
</file>