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60" r:id="rId19"/>
    <p:sldId id="288" r:id="rId20"/>
    <p:sldId id="289" r:id="rId21"/>
    <p:sldId id="290" r:id="rId22"/>
    <p:sldId id="261" r:id="rId23"/>
    <p:sldId id="291" r:id="rId24"/>
    <p:sldId id="292" r:id="rId25"/>
    <p:sldId id="293" r:id="rId26"/>
    <p:sldId id="294" r:id="rId27"/>
    <p:sldId id="262" r:id="rId28"/>
    <p:sldId id="295" r:id="rId29"/>
    <p:sldId id="296" r:id="rId30"/>
    <p:sldId id="297" r:id="rId31"/>
    <p:sldId id="298" r:id="rId32"/>
    <p:sldId id="299" r:id="rId33"/>
    <p:sldId id="300" r:id="rId34"/>
    <p:sldId id="263" r:id="rId35"/>
    <p:sldId id="301" r:id="rId36"/>
    <p:sldId id="302" r:id="rId37"/>
    <p:sldId id="264" r:id="rId38"/>
    <p:sldId id="303" r:id="rId39"/>
    <p:sldId id="304" r:id="rId40"/>
    <p:sldId id="305" r:id="rId41"/>
    <p:sldId id="306" r:id="rId42"/>
    <p:sldId id="265" r:id="rId43"/>
    <p:sldId id="307" r:id="rId44"/>
    <p:sldId id="308" r:id="rId45"/>
    <p:sldId id="309" r:id="rId46"/>
    <p:sldId id="310" r:id="rId47"/>
    <p:sldId id="311" r:id="rId48"/>
    <p:sldId id="266" r:id="rId49"/>
    <p:sldId id="312" r:id="rId50"/>
    <p:sldId id="267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4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2">
            <a:extLst>
              <a:ext uri="{FF2B5EF4-FFF2-40B4-BE49-F238E27FC236}">
                <a16:creationId xmlns:a16="http://schemas.microsoft.com/office/drawing/2014/main" id="{DBCDAF33-F5D4-4675-AAA2-5D7A5C770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0"/>
            <a:ext cx="1122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3">
            <a:extLst>
              <a:ext uri="{FF2B5EF4-FFF2-40B4-BE49-F238E27FC236}">
                <a16:creationId xmlns:a16="http://schemas.microsoft.com/office/drawing/2014/main" id="{CB490B8C-5309-4D7B-BC99-F2210165A3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0"/>
            <a:ext cx="1044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6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 смерти нет памятования о Тебе: во гробе кто будет славить Тебя?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не преисподняя славит Тебя, не смерть восхваляет Тебя, не нисшедшие в могилу уповают на истину Твою. Живой, только живой прославит Тебя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38:18,19)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00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Живые знают, что умрут, а мертвые ничего не знают… любовь их, и ненависть их, и ревность их уже исчезли, и нет им более части во веки ни в чем, что делается под солнцем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9:5,6)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42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 могиле, куда ты пойдешь, нет ни работы, ни размышления, ни знания, ни мудрости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возвратится прах в землю, чем он и был; а дух возвратится к Богу, Который дал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43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Дух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руах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Божий создал меня, и дыхание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нешамах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Вседержителя дало мне жизнь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33:4)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Доколе еще дыхание мое во мне и дух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руах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Божий в ноздрях моих, не скажут уста мои неправды, и язык мой не произнесет лжи!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27:3,4)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9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дух возвратится к Богу, Который дал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лишилась жизни всякая плоть, движущаяся по земле... все, что имело дыхание духа жизни в ноздрях своих и на суше, умерло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7:21,22)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бы Он (Бог) ... взял к Себе дух (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руах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ее и дыхание ее, вдруг погибла бы всякая плоть и человек возвратился бы в прах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34:14,15)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что участь сынов человеческих и участь животных – участь одна: как те умирают, так умирают и эти, и одно дыхание (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руах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у всех, и нет у человека преимущества перед скотом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3:19)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2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отнимешь дух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руах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их – умирают и в персть свою возвращаются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103:29)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Иисус, возгласив громким голосом, сказал: Отче! в руки Твои предаю дух Мой. И, сие сказав, испустил дух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23:46)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5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4">
            <a:extLst>
              <a:ext uri="{FF2B5EF4-FFF2-40B4-BE49-F238E27FC236}">
                <a16:creationId xmlns:a16="http://schemas.microsoft.com/office/drawing/2014/main" id="{22CE3B9B-9A07-4C3D-AFB0-76039CD9C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3" y="0"/>
            <a:ext cx="844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4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прикасайся ко Мне, ибо Я еще не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восшел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к Отцу Моему; а иди к братьям Моим и скажи им: “восхожу к Отцу Моему и Отцу вашему, и к Богу Моему и Богу вашему”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20:17)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7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освободить тех, кто всю свою жизнь из-за страха смерти пребывал в рабстве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2:15)</a:t>
            </a: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…блаженный и единый сильный Царь царствующих и Господь господствующих, единый имеющий бессмертие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Тим. 6:15,16)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нет, не умрете, но… будете как боги…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3:4,5)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00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тленному сему надлежит облечься в нетление, и смертному сему облечься в бессмертие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15:53,54)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пришествие Его… последний же враг истребится – смерть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15:23,26)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33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5">
            <a:extLst>
              <a:ext uri="{FF2B5EF4-FFF2-40B4-BE49-F238E27FC236}">
                <a16:creationId xmlns:a16="http://schemas.microsoft.com/office/drawing/2014/main" id="{44C57D82-2155-4C3A-AA54-32BE7D944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63" y="0"/>
            <a:ext cx="532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76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…не пойдет сын мой с вами; потому что брат его умер, и он один остался; если случится с ним несчастье на пути, в который вы пойдете, то сведете вы седину мою с печалью во гроб 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шеол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endParaRPr lang="ru-RU" sz="48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42:38)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71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Всему и всем – одно: одна участь праведнику и нечестивому, доброму и злому, чистому и нечистому… как добродетельному, так и грешнику…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33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Входите тесными вратами, потому что широки врата и пространен путь, ведущие в погибель*, и многие идут ими; потому что тесны врата и узок путь, ведущие в жизнь, и немногие находят 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7:13, 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3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смерть и ад повержены в озеро огненное…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 плача, ни вопля, ни болезни уже не будет, ибо прежнее прошло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кровь Иисуса Христа, Сына Его, очищает нас от всякого греха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1:7)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8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6">
            <a:extLst>
              <a:ext uri="{FF2B5EF4-FFF2-40B4-BE49-F238E27FC236}">
                <a16:creationId xmlns:a16="http://schemas.microsoft.com/office/drawing/2014/main" id="{6E149630-286D-464D-9577-9EB07F870C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88" y="0"/>
            <a:ext cx="8859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30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един Бог, един и посредник между Богом и человеками, человек Христос Иисус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Тим. 2:5)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имеем ходатая пред Отцом, Иисуса Христа, праведника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2:1)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58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Сей (Иисус Христос) как пребывающий вечно, имеет и священство непреходящее, посему и может всегда спасать приходящих чрез Него к Богу, будучи всегда жив, чтобы ходатайствовать за них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7:24,25)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9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…плоды с дерев мы можем есть, только плодов дерева, которое среди рая, сказал Бог, не ешьте их и не прикасайтесь к ним, чтобы вам не умереть. И сказал змей жене: нет, не умрете, но… будете как боги…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3:2-5)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нет, не умрете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64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нет праведного ни одного… потому что все согрешили и лишены славы Божией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3:10,23)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96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един свят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Такой и должен быть у нас Первосвященник: святой… отделенный от грешников и превознесенный выше небес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7:26)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46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путь и истина и жизнь; никто не приходит к Отцу, как только через Меня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08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каждый понесет свое бремя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6:5)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Когда умрет человек, то будет ли он опять жить?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14:14)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09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7">
            <a:extLst>
              <a:ext uri="{FF2B5EF4-FFF2-40B4-BE49-F238E27FC236}">
                <a16:creationId xmlns:a16="http://schemas.microsoft.com/office/drawing/2014/main" id="{2AC8C5F2-4BA3-4928-BCCE-70E5956EC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5" y="0"/>
            <a:ext cx="4106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61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соделал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Он прекрасным в свое время и вложил мир в сердце их, хотя человек не может постигнуть дел, которые Бог делает, от начала до конца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Бог все, что Он создал, и вот, хорошо весьма…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1:31)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794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вложил вечность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 день, в который ты вкусишь от него, смертью умрешь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2:17)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возмездие за грех – смерть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6:23)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87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8">
            <a:extLst>
              <a:ext uri="{FF2B5EF4-FFF2-40B4-BE49-F238E27FC236}">
                <a16:creationId xmlns:a16="http://schemas.microsoft.com/office/drawing/2014/main" id="{A54A06F8-9A5E-4CCD-B7BB-26EDAFCA0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0"/>
            <a:ext cx="562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1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Оживут мертвецы Твои, восстанут мертвые тела! Воспряньте и торжествуйте, поверженные в прахе: …земля извергнет мертвецов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26:19)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Поглощена будет смерть навеки, и отрет Господь Бог слезы со всех лиц…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25:8)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62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 власти ада Я искуплю их, от смерти избавлю их…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(Ос. 13:14)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Истинно, истинно говорю вам: наступает время, и настало уже, когда мертвые услышат глас Сына Божия и, услышав, оживут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5:25)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оживут мертвые тела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26:19)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9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боги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Обращайтесь к закону и откровению. Если они не говорят, как это слово, то нет в них света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8:20)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46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…ибо Я живу, и вы будете жить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же Дух Того, Кто воскресил из мертвых Иисуса, живет в вас, то Воскресивший Христа из мертвых оживит и ваши смертные тела Духом Своим, живущим в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28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Христос воскрес из мертвых, первенец из умерших... Как в Адаме все умирают, так во Христе все оживут, каждый в своем порядке: первенец Христос, потом Христовы, в пришествие Его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15:20,22,23)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Смерть! где твое жало? ад! где твоя победа?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15:55)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557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9">
            <a:extLst>
              <a:ext uri="{FF2B5EF4-FFF2-40B4-BE49-F238E27FC236}">
                <a16:creationId xmlns:a16="http://schemas.microsoft.com/office/drawing/2014/main" id="{3EB9426F-C930-44AD-8644-ED6B5EEC2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0"/>
            <a:ext cx="1191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13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разрушил смерть 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Тим. 1:10)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имею ключи ада и смерти 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7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1:18)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47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7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воскресение и жизнь; верующий в Меня, если и умрет, оживет; и всякий, живущий и верующий в Меня не умрет вовек 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7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11:25,26)</a:t>
            </a:r>
            <a:endParaRPr lang="ru-RU" sz="4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62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Лазарь, друг наш, уснул; но Я иду разбудить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11:11)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сказал им прямо: Лазарь умер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11:14)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013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многие из спящих в прахе земли пробудятся, одни для жизни вечной, другие на вечное поругание и посрамление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12:2)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37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хочу же оставить вас, братия, в неведении об умерших, дабы вы не скорбели, как прочие, не имеющие надежды. Ибо, если мы веруем, что Иисус умер и воскрес, то и умерших в Иисусе Бог приведет с Ним… Сам Господь при возвещении, при гласе Архангела и трубе Божией, сойдет с неба, и мертвые во Христе воскреснут прежде; потом мы, оставшиеся в живых, вместе с ними восхищены будем на облаках в сретение Господу на воздухе, и так всегда с Господом будем. Итак, утешайте друг друга сими словами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Фес. 4:13-18)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9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что Я звал, и вы не отвечали; говорил, и вы не слушали, но делали злое в очах Моих и избирали то, что было неугодно Мне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65:12)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1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10">
            <a:extLst>
              <a:ext uri="{FF2B5EF4-FFF2-40B4-BE49-F238E27FC236}">
                <a16:creationId xmlns:a16="http://schemas.microsoft.com/office/drawing/2014/main" id="{64155163-D948-4EDF-B895-81C866ADF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0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Умоляем вас, чтобы благодать Божия не тщетно была принята вами. Ибо сказано: во время благоприятное Я услышал тебя и в день спасения помог тебе. Вот, теперь время благоприятное, вот, теперь день спасения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Кор. 6:1,2)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15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создал Господь Бог человека из праха земного, и вдунул в лице его дыхание жизни, и стал человек душою живою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2:7)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75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9-01">
            <a:extLst>
              <a:ext uri="{FF2B5EF4-FFF2-40B4-BE49-F238E27FC236}">
                <a16:creationId xmlns:a16="http://schemas.microsoft.com/office/drawing/2014/main" id="{F8999845-EA40-4C87-98CD-06E35B1E7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69713"/>
            <a:ext cx="4305663" cy="611857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0063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взял… с собою Сару, жену свою, Лота, сына брата своего… и всех людей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нэфэш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которых они имели в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Харране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; и вышли, чтобы идти в землю Ханаанскую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12:5)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Всех душ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нэфэш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дома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Иаковлева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перешедших в Египет, семьдесят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46:27)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65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сотворил Бог рыб больших и всякую душу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нэфэш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животных…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1:21)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поте лица твоего будешь есть хлеб, доколе не возвратишься в землю, из которой ты взят, ибо прах ты и в прах возвратишься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9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возвратится прах в землю, чем он и был; а дух возвратится к Богу, Который дал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душа согрешающая, та умрет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18:3,4)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 умрет душа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нэфэш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моя смертью праведников…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23:10)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48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поразил… всё дышащее 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нэфэш</a:t>
            </a:r>
            <a:r>
              <a:rPr lang="ru-RU" sz="4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… </a:t>
            </a:r>
            <a:endParaRPr lang="ru-RU" sz="48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Ис.Нав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10:28)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убивший человека (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нефэш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и при-коснувшийся к убитому, очиститесь…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</a:rPr>
              <a:t>(Чис.31:19)</a:t>
            </a: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Выходит дух его, и он возвращается в землю свою: в тот день исчезают все помышления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145:4)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564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1786</Words>
  <Application>Microsoft Office PowerPoint</Application>
  <PresentationFormat>Широкоэкранный</PresentationFormat>
  <Paragraphs>144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19</cp:revision>
  <dcterms:created xsi:type="dcterms:W3CDTF">2019-02-07T16:44:45Z</dcterms:created>
  <dcterms:modified xsi:type="dcterms:W3CDTF">2019-02-14T09:00:44Z</dcterms:modified>
</cp:coreProperties>
</file>