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59" r:id="rId4"/>
    <p:sldId id="274" r:id="rId5"/>
    <p:sldId id="260" r:id="rId6"/>
    <p:sldId id="275" r:id="rId7"/>
    <p:sldId id="276" r:id="rId8"/>
    <p:sldId id="277" r:id="rId9"/>
    <p:sldId id="278" r:id="rId10"/>
    <p:sldId id="261" r:id="rId11"/>
    <p:sldId id="279" r:id="rId12"/>
    <p:sldId id="280" r:id="rId13"/>
    <p:sldId id="281" r:id="rId14"/>
    <p:sldId id="282" r:id="rId15"/>
    <p:sldId id="262" r:id="rId16"/>
    <p:sldId id="283" r:id="rId17"/>
    <p:sldId id="263" r:id="rId18"/>
    <p:sldId id="284" r:id="rId19"/>
    <p:sldId id="285" r:id="rId20"/>
    <p:sldId id="286" r:id="rId21"/>
    <p:sldId id="287" r:id="rId22"/>
    <p:sldId id="288" r:id="rId23"/>
    <p:sldId id="289" r:id="rId24"/>
    <p:sldId id="264" r:id="rId25"/>
    <p:sldId id="290" r:id="rId26"/>
    <p:sldId id="291" r:id="rId27"/>
    <p:sldId id="292" r:id="rId28"/>
    <p:sldId id="293" r:id="rId29"/>
    <p:sldId id="265" r:id="rId30"/>
    <p:sldId id="294" r:id="rId31"/>
    <p:sldId id="295" r:id="rId32"/>
    <p:sldId id="296" r:id="rId33"/>
    <p:sldId id="266" r:id="rId34"/>
    <p:sldId id="297" r:id="rId35"/>
    <p:sldId id="298" r:id="rId36"/>
    <p:sldId id="267" r:id="rId37"/>
    <p:sldId id="299" r:id="rId38"/>
    <p:sldId id="300" r:id="rId39"/>
    <p:sldId id="301" r:id="rId40"/>
    <p:sldId id="268" r:id="rId41"/>
    <p:sldId id="302" r:id="rId42"/>
    <p:sldId id="303" r:id="rId43"/>
    <p:sldId id="304" r:id="rId44"/>
    <p:sldId id="305" r:id="rId45"/>
    <p:sldId id="269" r:id="rId46"/>
    <p:sldId id="306" r:id="rId47"/>
    <p:sldId id="270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3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2">
            <a:extLst>
              <a:ext uri="{FF2B5EF4-FFF2-40B4-BE49-F238E27FC236}">
                <a16:creationId xmlns:a16="http://schemas.microsoft.com/office/drawing/2014/main" id="{56400CC5-A9BC-499B-8666-543B9E313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3" y="0"/>
            <a:ext cx="1122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1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5">
            <a:extLst>
              <a:ext uri="{FF2B5EF4-FFF2-40B4-BE49-F238E27FC236}">
                <a16:creationId xmlns:a16="http://schemas.microsoft.com/office/drawing/2014/main" id="{2D5FD728-C9A2-408E-A69B-C7C93BC4D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63" y="0"/>
            <a:ext cx="392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Помилуй меня, Боже…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50:3)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Ты, Господи, светильник мой…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И, отойдя немного, пал на лице Свое, молился и говорил: Отче Мой!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26:39)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Отче наш, сущий на небесах...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68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Авва Отче! все возможно Тебе; пронеси чашу сию мимо Меня; но не чего Я хочу, а чего Ты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14:36)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 не приняли духа рабства, чтоб опять жить в страхе, но приняли Духа усыновления, которым взываем “Авва, Отче”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3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Отец сказал рабам своим: принесите лучшую одежду и оденьте его, и дайте перстень на руку его и обувь на ноги; и приведите откормленного теленка, и заколите; станем есть и веселиться! Ибо этот сын мой был мертв и ожил, пропадал и нашелся. И начали веселиться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15:22-24)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93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40175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чада гнева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1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2:3)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Посему да приступаем с дерзновением к престолу благодати, чтобы получить милость и обрести благодать для благовременной помощи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4:16)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…не бойся, ибо Я искупил тебя, назвал тебя по имени твоему; ты Мой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43:1)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59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6">
            <a:extLst>
              <a:ext uri="{FF2B5EF4-FFF2-40B4-BE49-F238E27FC236}">
                <a16:creationId xmlns:a16="http://schemas.microsoft.com/office/drawing/2014/main" id="{077EAE9E-DF5E-4DF2-829E-46FD04BF8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63" y="0"/>
            <a:ext cx="506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62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…любовью вечною Я возлюбил тебя и потому простер к тебе благоволение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31:3)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…но я знаю, что благо будет боящимся Бога, которые благоговеют пред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лицем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…прославьте Господа!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(Суд. 5:9)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9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7">
            <a:extLst>
              <a:ext uri="{FF2B5EF4-FFF2-40B4-BE49-F238E27FC236}">
                <a16:creationId xmlns:a16="http://schemas.microsoft.com/office/drawing/2014/main" id="{FD331B00-DDCE-4689-B944-B5179960FD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90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50920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Хвалите Господа, все народы, прославляйте Его, все племена; ибо велика милость Его к нам, и истина Господня вовек. Аллилуйя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116:1,2)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мы Им живем и движемся и существуем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17:28)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…достоин Агнец закланный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5:12)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61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 все благодарите: ибо такова о вас воля Божия во Христе Иисусе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Фес. 5:18)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Твое есть Царство и сила и слава во веки. Аминь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6:9,10,13)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8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 время прохлады дня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3:8)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Что унываешь ты, душа моя, и что смущаешься? Уповай на Бога, ибо я буду еще славить Его, Спасителя моего и Бога моего... Унывает во мне душа моя… Бездна бездну призывает голосом водопадов Твоих; все воды Твои и волны Твои прошли надо мною. Днем явит Господь милость Свою, и ночью песнь Ему у меня, молитва к Богу жизни моей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39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41:6,8,9)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заботьтесь ни о чем, но всегда в молитве и прошении с благодарением открывайте свои желания пред Богом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4:6)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…ибо знает Отец ваш, в чем вы имеете нужду, прежде вашего прошения у Него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…все источники мои в Тебе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86:7)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74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прости нам долги наши, как и мы прощаем должникам нашим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Господи! помоги моему неверию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не введи нас в искушение, но избавь нас от лукавого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21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же у кого из вас недостает мудрости, да просит у Бога, дающего всем просто и без упреков, – и дастся ему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хлеб наш насущный дай нам на сей день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04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…молитесь друг за друга, чтобы исцелиться: много может усиленная молитва праведного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заботы ваши возложите на Него, ибо Он печется о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Петр. 5:7)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09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8">
            <a:extLst>
              <a:ext uri="{FF2B5EF4-FFF2-40B4-BE49-F238E27FC236}">
                <a16:creationId xmlns:a16="http://schemas.microsoft.com/office/drawing/2014/main" id="{789CEF03-DBA3-4E0B-9024-46EEEDB11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121920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1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Воззови ко Мне – и Я отвечу тебе, покажу тебе великое и недоступное, чего ты не знаешь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33:3)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если чего попросите у Отца во имя Мое, то сделаю…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38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Так говорит Аминь, свидетель верный и истинный, начало создания Божия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все обетования Божьи в Нем да и в Нем аминь, – в славу Божию, через нас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1:20)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отклоняет ухо свое от слушания закона, того и молитва – мерзость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(Притч. 28:9)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26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6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когда вы простираете руки ваши, Я закрываю от вас очи Мои; и когда вы умножаете моления ваши, Я не слышу: ваши руки полны крови. Омойтесь, очиститесь; удалите злые деяния ваши от очей Моих; перестаньте делать зло; научитесь делать добро, ищите правды, спасайте угнетенного, защищайте сироту, вступайтесь за вдову. Тогда придите – и рассудим, говорит Господь. Если будут грехи ваши, как багряное, – как снег убелю; если будут красны, как пурпур, – как волну убелю. Если захотите и послушаетесь, то будете вкушать блага земли 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6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1:15-19)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75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бы я видел беззаконие в сердце моем, то не услышал бы меня Господь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65:18)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смирится народ Мой, который именуется именем Моим, и будут молиться, и взыщут лица Моего, и обратятся от худых путей своих, то Я услышу с неба, и прощу грехи их, и исцелю землю их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Пар. 7:14)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737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9">
            <a:extLst>
              <a:ext uri="{FF2B5EF4-FFF2-40B4-BE49-F238E27FC236}">
                <a16:creationId xmlns:a16="http://schemas.microsoft.com/office/drawing/2014/main" id="{4B7B1D64-2C08-4497-B281-E7C4AA7F7F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4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3">
            <a:extLst>
              <a:ext uri="{FF2B5EF4-FFF2-40B4-BE49-F238E27FC236}">
                <a16:creationId xmlns:a16="http://schemas.microsoft.com/office/drawing/2014/main" id="{D7076A74-EBE3-4DC4-927B-F1D71D7B3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3" y="0"/>
            <a:ext cx="4829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15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 гордым противится, а смиренным дает благодать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Близок Господь к сокрушенным сердцем и смиренных духом спасает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33:19)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Прости нам долги наши, как и мы прощаем должникам нашим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1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не будете прощать людям согрешения их, то и Отец ваш не простит вам согрешений ваших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(Мф.6:15)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когда стоите на молитве, прощайте, если что имеете на кого, дабы и Отец ваш Небесный простил вам согрешения ваши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11:25)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81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40175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вот какое дерзновение мы имеем к Нему, что, когда просим чего по воле Его, Он слушает нас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5:14)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Просите и не получаете, потому что просите не на добро, а чтобы употребить для ваших вожделений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1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4:3)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моя воля, но Твоя да будет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1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22:42)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243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10">
            <a:extLst>
              <a:ext uri="{FF2B5EF4-FFF2-40B4-BE49-F238E27FC236}">
                <a16:creationId xmlns:a16="http://schemas.microsoft.com/office/drawing/2014/main" id="{E5E4F253-AC17-499C-A584-3F8B2DE68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0"/>
            <a:ext cx="611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29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747897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да просит с верою, нимало не сомневаясь, потому что сомневающийся подобен морской волне, ветром поднимаемой и развеваемой. Да не думает такой человек получить что-нибудь от Господа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1:6,7)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всё, чего ни попросите в молитве с верою, получите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21:22)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65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Имейте веру Божию, ибо истинно говорю вам, если кто скажет горе сей: поднимись и ввергнись в море, и не усомнится в сердце своем, но поверит, что сбудется по словам его, – будет ему, что ни скажет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11:23)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…всё возможно верующему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68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11">
            <a:extLst>
              <a:ext uri="{FF2B5EF4-FFF2-40B4-BE49-F238E27FC236}">
                <a16:creationId xmlns:a16="http://schemas.microsoft.com/office/drawing/2014/main" id="{41620E20-FA88-4FDA-A4FD-20F4D3A0D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38" y="0"/>
            <a:ext cx="425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золотые чаши, полные фимиама, которые суть молитвы святых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40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…у Анны же не было детей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1:2)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была она в скорби души, и молилась Господу, и горько плакала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1:10)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долго молилась перед Господом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1:12)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Иди с миром, и Бог Израилев исполнит прошение твое, чего ты просила у Него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1:17)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25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Через несколько времени зачала Анна, и родила сына, и дала ему имя “Самуил”, ибо, говорила она, от Господа я испросила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95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лань желает к потокам воды, так желает душа моя к Тебе, Боже! Жаждет душа моя к Богу крепкому, живому: когда приду и явлюсь пред лице Божие!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41:2,3)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…сердце мое и плоть моя восторгаются к Богу живому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83:3)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18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12">
            <a:extLst>
              <a:ext uri="{FF2B5EF4-FFF2-40B4-BE49-F238E27FC236}">
                <a16:creationId xmlns:a16="http://schemas.microsoft.com/office/drawing/2014/main" id="{14CA7593-FED5-4229-BB7B-58424E615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0"/>
            <a:ext cx="1022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59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Илия был человек, подобный нам, и молитвою помолился… и небо дало дождь, и земля произрастила плод свой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5:17,18)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много может усиленная молитва праведного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61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Блаженны нищие духом, ибо их есть Царство Небесное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Однажды сказал Бог, и дважды слышал я это, что сила у Бога…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61:12,13)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силою крепок человек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84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Довольно для тебя благодати моей, ибо сила Моя совершается в немощи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12:9)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Бог за нас, кто против нас?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8:31)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…слабое, если оно с Богом, превосходит силу человеческую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</a:rPr>
              <a:t>(1 Кор. 1:25) </a:t>
            </a:r>
          </a:p>
        </p:txBody>
      </p:sp>
    </p:spTree>
    <p:extLst>
      <p:ext uri="{BB962C8B-B14F-4D97-AF65-F5344CB8AC3E}">
        <p14:creationId xmlns:p14="http://schemas.microsoft.com/office/powerpoint/2010/main" val="3315097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Господь с небес возгремит на них…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Ныне я, Навуходоносор, славлю, превозношу и величаю Царя Небесного, Которого все дела истинны и пути праведны, и Который силен смирить ходящих гордо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4:34)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55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13">
            <a:extLst>
              <a:ext uri="{FF2B5EF4-FFF2-40B4-BE49-F238E27FC236}">
                <a16:creationId xmlns:a16="http://schemas.microsoft.com/office/drawing/2014/main" id="{9AA58400-F05C-47C6-B806-A13E9F6FE5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0" y="0"/>
            <a:ext cx="5472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0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Придите ко Мне все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труждающиеся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обремененные, и Я успокою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11:28)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 надеющиеся на Господа обновятся в силе: поднимут крылья, как орлы, потекут и не устанут, пойдут и не утомятся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40:31)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09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1">
            <a:extLst>
              <a:ext uri="{FF2B5EF4-FFF2-40B4-BE49-F238E27FC236}">
                <a16:creationId xmlns:a16="http://schemas.microsoft.com/office/drawing/2014/main" id="{368A52DA-0EDE-4A0D-BB6D-2CD133A9E8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80" y="339634"/>
            <a:ext cx="4347996" cy="617873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2898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0-04">
            <a:extLst>
              <a:ext uri="{FF2B5EF4-FFF2-40B4-BE49-F238E27FC236}">
                <a16:creationId xmlns:a16="http://schemas.microsoft.com/office/drawing/2014/main" id="{59E08DD6-A2F5-4347-99E0-D732E6182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0"/>
            <a:ext cx="543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26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 друзья Мои, если исполняете то, что Я заповедую вам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15:14)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уже не называю вас рабами, ибо раб не знает, что делает господин его; но Я назвал вас друзьями, потому что сказал вам все, что слышал от Отца Моего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15:15)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1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Народ! Надейтесь на Него во всякое время, изливайте перед Ним сердце ваше: Бог нам прибежище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61:9)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Случилось, что когда Он в одном месте молился и перестал, один из учеников Его сказал Ему: Господи! научи нас молиться, как и Иоанн научил учеников своих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11:1)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4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 же, когда молишься, войди в комнату твою и, затворив дверь твою, помолись Отцу твоему, Который втайне; и Отец твой, видящий тайное, воздаст тебе явно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63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Молитесь же так: Отче наш, сущий на небесах! да святится имя Твое; да 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приидет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Царствие Твое; да будет воля Твоя и на земле, как на небе; хлеб наш насущный дай нам на сей день; и прости нам долги наши, как и мы прощаем должникам нашим; и не введи нас в искушение, но избавь нас от лукавого. Ибо Твое есть Царство и сила и слава во веки. Аминь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6:9-13)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26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1790</Words>
  <Application>Microsoft Office PowerPoint</Application>
  <PresentationFormat>Широкоэкранный</PresentationFormat>
  <Paragraphs>152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18</cp:revision>
  <dcterms:created xsi:type="dcterms:W3CDTF">2019-02-07T16:44:45Z</dcterms:created>
  <dcterms:modified xsi:type="dcterms:W3CDTF">2019-02-14T09:18:29Z</dcterms:modified>
</cp:coreProperties>
</file>