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75" r:id="rId3"/>
    <p:sldId id="276" r:id="rId4"/>
    <p:sldId id="259" r:id="rId5"/>
    <p:sldId id="277" r:id="rId6"/>
    <p:sldId id="278" r:id="rId7"/>
    <p:sldId id="279" r:id="rId8"/>
    <p:sldId id="280" r:id="rId9"/>
    <p:sldId id="281" r:id="rId10"/>
    <p:sldId id="260" r:id="rId11"/>
    <p:sldId id="282" r:id="rId12"/>
    <p:sldId id="283" r:id="rId13"/>
    <p:sldId id="261" r:id="rId14"/>
    <p:sldId id="262" r:id="rId15"/>
    <p:sldId id="284" r:id="rId16"/>
    <p:sldId id="263" r:id="rId17"/>
    <p:sldId id="285" r:id="rId18"/>
    <p:sldId id="286" r:id="rId19"/>
    <p:sldId id="287" r:id="rId20"/>
    <p:sldId id="264" r:id="rId21"/>
    <p:sldId id="288" r:id="rId22"/>
    <p:sldId id="265" r:id="rId23"/>
    <p:sldId id="289" r:id="rId24"/>
    <p:sldId id="290" r:id="rId25"/>
    <p:sldId id="291" r:id="rId26"/>
    <p:sldId id="266" r:id="rId27"/>
    <p:sldId id="292" r:id="rId28"/>
    <p:sldId id="293" r:id="rId29"/>
    <p:sldId id="294" r:id="rId30"/>
    <p:sldId id="267" r:id="rId31"/>
    <p:sldId id="295" r:id="rId32"/>
    <p:sldId id="268" r:id="rId33"/>
    <p:sldId id="296" r:id="rId34"/>
    <p:sldId id="269" r:id="rId35"/>
    <p:sldId id="297" r:id="rId36"/>
    <p:sldId id="298" r:id="rId37"/>
    <p:sldId id="299" r:id="rId38"/>
    <p:sldId id="270" r:id="rId39"/>
    <p:sldId id="300" r:id="rId40"/>
    <p:sldId id="271" r:id="rId41"/>
    <p:sldId id="301" r:id="rId42"/>
    <p:sldId id="302" r:id="rId43"/>
    <p:sldId id="303" r:id="rId44"/>
    <p:sldId id="272" r:id="rId45"/>
    <p:sldId id="304" r:id="rId46"/>
    <p:sldId id="273" r:id="rId47"/>
    <p:sldId id="305" r:id="rId48"/>
    <p:sldId id="274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0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3" d="100"/>
        <a:sy n="63" d="100"/>
      </p:scale>
      <p:origin x="0" y="-3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FAA6DF-3908-4C74-B3E0-88E4250A3B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04E9193-DA10-44E1-B71F-F882584A52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9E8EE4-FA03-4D30-9248-7302CD98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D4BD8C-B8BA-4914-8AEE-8D6690766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166828C-D40A-49A7-9234-9F1EBDF34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6531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C94164-0130-4E1A-876F-5539761D7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42F002-1E51-45A8-BDE6-B022F9AFB2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60C2A-7C0B-4184-BAE9-436AAB0D1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2A5DE7-73BD-45C5-B4B0-7C2E0A445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D7820C-E27A-40B1-B6B6-3CE28A4E0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0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E8CF7C-859B-4CC0-B548-8E35056DA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6E6FE6D-855A-47C6-8951-CA55425EFE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82060-87D4-497D-8130-195EF0947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008571-8B6B-47E2-9FC1-26D5B7D81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70840-DC38-4CC6-95EA-54B6DFB94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0922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ACD633-A10C-4C67-B836-E9E7A7A35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B8EBFD-AC8A-4CE8-A49E-604CA72C1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59512F-DF67-49BC-8146-7C6EDBE7A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92251C-4196-4EA3-853E-730B8082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AAFAD5-B653-47DC-B1BF-B79B3A066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018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AC0688-0EAD-4CDA-B647-99579AB6C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0F1B66-C95B-4FB8-82FF-8DDA212CE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9A0A46-D916-460E-A22A-16EEBC97F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22D94-CE67-4FD2-A5EC-D83AC9E49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591356-FA32-4428-BAC6-850E7D3B9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8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B8590-F640-4845-A1A7-3269B7EB5D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FA5C4CE-88AD-43E8-9DA0-D04784A633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785B2EC-D082-407F-9343-E3A1E4A38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EF42563-F2E8-4D12-8FFB-16A17B8F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7C80620-CC0A-41C0-BE2F-4046D9286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BDB4B1D-257A-48C0-96C1-B5056335E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46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096A4-244E-4588-8157-B454CB232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3325B9-C03A-44FF-B8C0-B279B2029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F54C03-194E-4890-9519-BB95256B5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81B2BA-8527-42B5-B55C-E3FB856267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8D99C3-9361-41A5-961D-AE29755944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EB6D085-FF06-42D2-86D3-F034CF3BB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6378440-0A4D-4EA3-BF1C-DCAE76A80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290319D-460A-4D48-B540-E9143F532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904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3D8F5-66B1-4484-8B39-60BF191AA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59A858-05BD-46E3-B384-DBB456204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208BF2-83D0-4EBA-AC33-1A6DFE49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21BCD9-0B06-46C3-859F-E59A2DB5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49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C322432-DA30-4E4E-B646-753C190B5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C2528A-6431-432F-8966-10FC9151F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605411E-A226-4341-9DD4-E41E06F5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109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511835-5654-4075-90E5-AA36225A8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048B97-9ADD-48C4-8F04-97941444B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9C833-124C-4B0F-8EB9-DED79B5B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5D8F45-568D-4192-9E69-145FA35D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7320E5-195F-4075-8262-ACE38BA58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4A1005-B4DA-4645-AE0A-F924AA693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010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22662E-B1E8-4A1D-912D-E664EFFD1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0EFA5C3-9694-4AF6-8B65-3FDDA0D0FA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DA907D2-580E-4C2B-BCDD-23155B3D95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165331-B369-4F2A-B192-947104C22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972493-CAF6-4081-8388-8AAA2620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0EA9DF-3270-43EC-95B6-2D76CFF93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4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D532C-8181-429A-8E7D-E82ABE0E7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1006F3-9DD8-4293-8627-852E43186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BD0F3B8-3D79-44AA-A627-5B02137429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6024A-8C18-4FF5-B1F9-825BC730DC46}" type="datetimeFigureOut">
              <a:rPr lang="ru-RU" smtClean="0"/>
              <a:t>14.02.2019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1B235-B07E-4F34-AA09-E424713949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158A03-DBB1-469F-A2B8-E3E0AD0E8C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6F5E3-254F-425E-8E33-BEF4F169C5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46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02">
            <a:extLst>
              <a:ext uri="{FF2B5EF4-FFF2-40B4-BE49-F238E27FC236}">
                <a16:creationId xmlns:a16="http://schemas.microsoft.com/office/drawing/2014/main" id="{56A9B4A4-09F9-4BC8-8746-3F95C307FF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5" y="0"/>
            <a:ext cx="11195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21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04">
            <a:extLst>
              <a:ext uri="{FF2B5EF4-FFF2-40B4-BE49-F238E27FC236}">
                <a16:creationId xmlns:a16="http://schemas.microsoft.com/office/drawing/2014/main" id="{5C8272F2-18D4-422C-86A4-459C8829BD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513" y="0"/>
            <a:ext cx="9324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409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37097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Скажите сынам Израилевым: вот животные, которые можно вам есть из всего скота на земле: всякий скот, у которого раздвоены копыта, и на копытах глубокий разрез, и который жует жвачку, ешьте; только сих не ешьте из жующих жвачку и имеющих раздвоенные копыта: верблюда, потому что он жует жвачку, но копыта у него не раздвоены, нечист он для вас; и тушканчика… и зайца… и свиньи, потому что копыта у нее раздвоены и на копытах разрез глубокий, но она не жует жвачки, нечиста она для вас; мяса их не ешьте и к трупам их не прикасайтесь; нечисты они для вас </a:t>
            </a:r>
            <a:endParaRPr lang="ru-RU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(Лев. 11:2-8)</a:t>
            </a:r>
            <a:endParaRPr lang="ru-RU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7309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Это постановление вечное в роды ваши, во всех жилищах ваших; никакого тука и никакой крови не ешьте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(Лев. 3:17)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едите ли, пьете ли или иное что делаете, все делайте в славу Божию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10:31)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527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05">
            <a:extLst>
              <a:ext uri="{FF2B5EF4-FFF2-40B4-BE49-F238E27FC236}">
                <a16:creationId xmlns:a16="http://schemas.microsoft.com/office/drawing/2014/main" id="{A4E649F1-1109-4FAF-8B7C-D9A181A564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113" y="0"/>
            <a:ext cx="7596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06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06">
            <a:extLst>
              <a:ext uri="{FF2B5EF4-FFF2-40B4-BE49-F238E27FC236}">
                <a16:creationId xmlns:a16="http://schemas.microsoft.com/office/drawing/2014/main" id="{B10D64DB-C8C9-4B2E-936A-368B2282A37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8" y="0"/>
            <a:ext cx="94186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0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мужчина и женщина решится дать обет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назорейства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*, чтобы посвятить себя в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назореи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Господу, то он должен воздержаться от вина и крепкого напитка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Чис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6:2,3)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858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07">
            <a:extLst>
              <a:ext uri="{FF2B5EF4-FFF2-40B4-BE49-F238E27FC236}">
                <a16:creationId xmlns:a16="http://schemas.microsoft.com/office/drawing/2014/main" id="{25878952-EB5B-481E-A8A6-79B08E46A5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338" y="0"/>
            <a:ext cx="8315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14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Вина и крепких напитков не пей ты и сыны твои с тобою, когда входите в скинию собрания, чтобы не умереть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(Лев. 10:9)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Чтобы вы могли отличать священное от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несвященного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нечистое от чистого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(Лев. 10:10)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465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90931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учить народ Мой отличать священное от </a:t>
            </a:r>
            <a:r>
              <a:rPr lang="ru-RU" sz="42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несвященного</a:t>
            </a: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объяснять им, что нечисто и что чисто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2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Иез</a:t>
            </a: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44:23)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2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вы – род избранный, царственное священство, народ святой, люди, взятые в удел, дабы возвещать совершенства Призвавшего вас из тьмы в чудный Свой свет 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2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Пет. 2:9)</a:t>
            </a:r>
            <a:endParaRPr lang="ru-RU" sz="4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277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24786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смотри на вино, как оно краснеет, как оно искрится в чаше, как оно </a:t>
            </a:r>
            <a:r>
              <a:rPr lang="ru-RU" sz="40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ухаживается</a:t>
            </a:r>
            <a:r>
              <a:rPr lang="ru-RU" sz="40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ровно: впоследствии, как змей, оно укусит, и ужалит, как аспид; глаза твои будут смотреть на чужих жен, и сердце твое заговорит развратное, и ты будешь, как спящий среди моря и как спящий на верху мачты. И скажешь: “били меня, мне не было больно; толкали меня, я не чувствовал. Когда проснусь, опять буду искать того же” 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0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(Притч. 23:31-35)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9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046988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Возлюбленный! молюсь, чтобы ты здравствовал и преуспевал во всем, как преуспевает душа твоя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(3 Ин. 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27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08">
            <a:extLst>
              <a:ext uri="{FF2B5EF4-FFF2-40B4-BE49-F238E27FC236}">
                <a16:creationId xmlns:a16="http://schemas.microsoft.com/office/drawing/2014/main" id="{3AD73B4C-B144-449D-A2D7-903C4AE218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163" y="0"/>
            <a:ext cx="7558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76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Горе тем, которые храбры пить вино и сильны приготовлять крепкий напиток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5:22)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Шатаются от вина и сбиваются с пути от </a:t>
            </a:r>
            <a:r>
              <a:rPr lang="ru-RU" sz="44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сикеры</a:t>
            </a: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; священник и пророк спотыкаются от крепких напитков; побеждены вином, обезумели от </a:t>
            </a:r>
            <a:r>
              <a:rPr lang="ru-RU" sz="44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сикеры</a:t>
            </a: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в видении ошибаются, в суждении спотыкаются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28:7)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369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09">
            <a:extLst>
              <a:ext uri="{FF2B5EF4-FFF2-40B4-BE49-F238E27FC236}">
                <a16:creationId xmlns:a16="http://schemas.microsoft.com/office/drawing/2014/main" id="{E9ECA52D-3F9D-4F59-85A6-0B8E740BAA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438" y="0"/>
            <a:ext cx="5445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57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не упивайтесь вином, от которого бывает распутство; но исполняйтесь Духом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Еф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5:18)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все, водимые Духом Божиим, суть сыны Божии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(Рим.8:14)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176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Но вы не по плоти живете, а по духу, если только Дух Божий живет в вас. Если же кто Духа Христова не имеет, тот и не Его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(Рим.8:9)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мы дети Божии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(Рим.8:16)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5491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он будет велик пред Господом; не будет пить вина и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сикера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и Духа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Святаго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исполнится еще от чрева матери своей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8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Лк</a:t>
            </a: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1:15)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716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10">
            <a:extLst>
              <a:ext uri="{FF2B5EF4-FFF2-40B4-BE49-F238E27FC236}">
                <a16:creationId xmlns:a16="http://schemas.microsoft.com/office/drawing/2014/main" id="{FB49D989-D7C3-49B7-B5EE-8075C31EF6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38" y="0"/>
            <a:ext cx="5392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64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становитесь пьяными от вина, которое ведет к распутству. отличать священное от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несвященного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нечистое от чистого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(Лев.10:10)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дьявол ходит, как рыкающий лев, ища, кого поглотить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Петр. 5:8)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2048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36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знаете ли, что тела ваши суть храм живущего в вас Святого Духа, Которого имеете вы от Бога, и вы не свои? 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6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6:19)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36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Дела плоти известны; они суть: прелюбодеяние, блуд, нечистота, непотребство, </a:t>
            </a:r>
            <a:r>
              <a:rPr lang="ru-RU" sz="36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идолослужение</a:t>
            </a:r>
            <a:r>
              <a:rPr lang="ru-RU" sz="36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волшебство, вражда, ссоры, зависть, гнев, распри, разногласия, соблазны, ереси, ненависть, убийства, пьянство, бесчинство и тому подобное. Предваряю вас, как и прежде предварял, что поступающие так Царствия Божия не наследуют 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36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(Гал. 5:1921)</a:t>
            </a:r>
            <a:endParaRPr lang="ru-RU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0502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убивай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20:13)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знаете ли, что тела ваши суть храм живущего в вас Святого Духа, Которого имеете вы от Бога, и вы не свои? Ибо вы куплены дорогою ценою. Посему прославляйте Бога и в телах ваших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6:19,20)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18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Если ты будешь слушаться гласа Господа, Бога твоего, и делать угодное пред очами Его, и внимать заповедям Его, и соблюдать все уставы Его, то не наведу на тебя ни одной из болезней, которые навел Я на Египет, ибо Я Господь, целитель твой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(Исх. 15:26)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…и не было в коленах их болящего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4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104:37)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48129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11">
            <a:extLst>
              <a:ext uri="{FF2B5EF4-FFF2-40B4-BE49-F238E27FC236}">
                <a16:creationId xmlns:a16="http://schemas.microsoft.com/office/drawing/2014/main" id="{B41732CE-8C79-422C-8A42-26D3004A43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8" y="0"/>
            <a:ext cx="7666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077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Разве не знаете, что вы храм Божий, и Дух Божий живет в вас? Если кто разорит храм Божий, того покарает Бог: ибо храм Божий свят; а этот храм вы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3:16,17)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3258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12">
            <a:extLst>
              <a:ext uri="{FF2B5EF4-FFF2-40B4-BE49-F238E27FC236}">
                <a16:creationId xmlns:a16="http://schemas.microsoft.com/office/drawing/2014/main" id="{9B672DAB-D661-4A2B-8774-77D89C2882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025" y="0"/>
            <a:ext cx="8997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549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Итак, умоляю вас, братия, милосердием Божиим, представьте тела ваши в жертву живую, святую,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благоугодную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Богу…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(Рим. 12:1)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потому что Бог производит в вас и хотение и действие по Своему благоволению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(Фил. 2:13)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900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13">
            <a:extLst>
              <a:ext uri="{FF2B5EF4-FFF2-40B4-BE49-F238E27FC236}">
                <a16:creationId xmlns:a16="http://schemas.microsoft.com/office/drawing/2014/main" id="{F040FEDB-5895-4DDD-BE1E-A3E88A8259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563" y="0"/>
            <a:ext cx="3698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29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Ибо слово о кресте для погибающих юродство есть, а для нас, спасаемых, – это сила Божия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1:18)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Он изъязвлен был за грехи наши и мучим за беззакония наши; наказание мира нашего было на Нем, и ранами Его мы исцелились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(Ис.53:5)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3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Помыслите о Претерпевшем такое над Собою поругание от грешников, чтобы вам не изнемочь и не ослабеть душами вашими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(Евр.12:3)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…прославляйте Бога и в телах ваших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Кор. 6:20)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8236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Сам же Бог мира да освятит вас во всей полноте, и ваш дух и душа и тело во всей целости да сохранится без порока в пришествие Господа нашего Иисуса Христа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Фес. 5:23)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Веселое сердце благотворно, как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врачевство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а унылый дух сушит кости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(Притч. 17:22)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4534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14">
            <a:extLst>
              <a:ext uri="{FF2B5EF4-FFF2-40B4-BE49-F238E27FC236}">
                <a16:creationId xmlns:a16="http://schemas.microsoft.com/office/drawing/2014/main" id="{D91FEA8A-CE69-418C-814F-86A90AC0E2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388" y="0"/>
            <a:ext cx="9547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051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2308324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Все заботы ваши возложите на Него, ибо Он печется о вас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(1 Петр. 5:7)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2492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03">
            <a:extLst>
              <a:ext uri="{FF2B5EF4-FFF2-40B4-BE49-F238E27FC236}">
                <a16:creationId xmlns:a16="http://schemas.microsoft.com/office/drawing/2014/main" id="{A1EF3F4E-0753-47B1-B0FE-867754527B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200" y="0"/>
            <a:ext cx="848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1485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15">
            <a:extLst>
              <a:ext uri="{FF2B5EF4-FFF2-40B4-BE49-F238E27FC236}">
                <a16:creationId xmlns:a16="http://schemas.microsoft.com/office/drawing/2014/main" id="{E51FD006-2AD4-4E37-BF58-BCB186DC54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288" y="0"/>
            <a:ext cx="5559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433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40175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1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вот, сделалось великое волнение на море, так что лодка покрывалась волнами; а Он спал. Тогда ученики Его, подойдя к Нему, разбудили Его и сказали: Господи! спаси нас, погибаем. И говорит им: что вы так боязливы, маловерные? Потом, встав, запретил ветрам и морю, и сделалась великая тишина. Люди же, удивляясь, говорили: кто это, что и ветры и море повинуются Ему? 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1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(Матф.8:24-27)</a:t>
            </a:r>
            <a:endParaRPr lang="ru-RU" sz="4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35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86341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Только в Боге успокаивается душа моя: от Него спасение мое. Только Он – твердыня моя, спасение мое, убежище мое: не поколеблюсь более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3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Пс</a:t>
            </a: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61:2,3)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…я и тому буду радоваться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(Фил. 1:18)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3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радуйтесь всегда в Господе; и еще говорю: радуйтесь 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3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(Фил. 4:4)</a:t>
            </a:r>
            <a:endParaRPr lang="ru-RU" sz="43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7571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весьма возрадовался в Господе…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(Фил. 4:10)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Когда я взываю, услышь меня, Боже правды моей! В тесноте Ты давал мне простор…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(Пс.4:2)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Сблизься же с Ним – и будешь спокоен; чрез это придет к тебе добро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(Иов. 22:21)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1535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16">
            <a:extLst>
              <a:ext uri="{FF2B5EF4-FFF2-40B4-BE49-F238E27FC236}">
                <a16:creationId xmlns:a16="http://schemas.microsoft.com/office/drawing/2014/main" id="{572AA240-F10D-42CD-A22E-E015FBEBE96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5" y="0"/>
            <a:ext cx="11714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6405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18630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Не бойся, ибо Я с тобою; не смущайся, ибо Я Бог твой; Я укреплю тебя, и </a:t>
            </a:r>
            <a:r>
              <a:rPr lang="ru-RU" sz="44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помогутебе</a:t>
            </a: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ru-RU" sz="44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иподдержу</a:t>
            </a: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тебя десницею правды Моей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(Ис. 41:10)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сжалился над ними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9:36)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4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Он ходил, благотворя и исцеляя всех, обладаемых диаволом 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ru-RU" sz="4400" i="1" dirty="0" err="1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Деян</a:t>
            </a:r>
            <a:r>
              <a:rPr lang="ru-RU" sz="44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10:38)</a:t>
            </a:r>
            <a:endParaRPr lang="ru-RU" sz="4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1696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17">
            <a:extLst>
              <a:ext uri="{FF2B5EF4-FFF2-40B4-BE49-F238E27FC236}">
                <a16:creationId xmlns:a16="http://schemas.microsoft.com/office/drawing/2014/main" id="{F6681BEB-25A4-45AC-929B-31EC1752F0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675" y="0"/>
            <a:ext cx="4692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290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00164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всякую болезнь и всякую немощь в людях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4:23)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Я пришел для того, чтоб имели жизнь и имели с избытком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(Ин. 10:10)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Приидите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ко Мне, все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труждающиеся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и обремененные, и Я успокою вас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(Мф. 11:28)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981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 13-01">
            <a:extLst>
              <a:ext uri="{FF2B5EF4-FFF2-40B4-BE49-F238E27FC236}">
                <a16:creationId xmlns:a16="http://schemas.microsoft.com/office/drawing/2014/main" id="{9698E9F3-5ECC-432E-8EE0-0023874091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463" y="531223"/>
            <a:ext cx="4078353" cy="5795554"/>
          </a:xfrm>
          <a:prstGeom prst="rect">
            <a:avLst/>
          </a:prstGeom>
          <a:scene3d>
            <a:camera prst="perspectiveRigh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541392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452431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сказал Бог: вот, Я дал вам всякую траву, сеющую семя, какая есть на всей земле, и всякое дерево, у которого плод древесный, сеющий семя, вам сие будет в пищу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1:29)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8932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3785652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Все движущееся, что живет, будет вам в пищу; как зелень травную даю вам все; только плоти с душою ее, с </a:t>
            </a:r>
            <a:r>
              <a:rPr lang="ru-RU" sz="4800" i="1" dirty="0" err="1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кровию</a:t>
            </a: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ее, не ешьте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9:3,4)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1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сказал Господь Ною: войди ты и все семейство твое в ковчег… и всякого скота чистого возьми по семи, мужеского пола и женского, а из скота нечистого по два, мужеского пола и женского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(Быт. 7:1,2)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6183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526297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 сказал Господь Моисею и Аарону, говоря им: …из всех животных, которые в воде, ешьте сих: у которых есть перья и чешуя (в воде, в морях ли или реках) тех ешьте; а все те, у которых нет перьев и чешуи… скверны для вас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(Лев. 11:1,9,10)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870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03748B-BBBC-4887-AFEC-42E861AB4B49}"/>
              </a:ext>
            </a:extLst>
          </p:cNvPr>
          <p:cNvSpPr txBox="1"/>
          <p:nvPr/>
        </p:nvSpPr>
        <p:spPr>
          <a:xfrm>
            <a:off x="526868" y="193490"/>
            <a:ext cx="11138263" cy="674030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/>
            </a:outerShdw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4800" i="1" dirty="0">
                <a:solidFill>
                  <a:srgbClr val="FFF2CC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Из птиц же гнушайтесь сих (не должно их есть, скверны они) орла, грифа и морского орла, коршуна и сокола с породою его, всякого ворона с породою его, страуса, совы, чайки и ястреба с породою его, филина, рыболова и ибиса, лебедя, пеликана и сипа, цапли, зуя с породою его, удода и нетопыря 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ru-RU" sz="4800" i="1" dirty="0">
                <a:solidFill>
                  <a:srgbClr val="FFC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(Лев. 11:13-19)</a:t>
            </a:r>
            <a:endParaRPr lang="ru-RU" sz="4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7784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</TotalTime>
  <Words>1638</Words>
  <Application>Microsoft Office PowerPoint</Application>
  <PresentationFormat>Широкоэкранный</PresentationFormat>
  <Paragraphs>106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Мухаметвалеев Рустем</dc:creator>
  <cp:lastModifiedBy>Мухаметвалеев Рустем</cp:lastModifiedBy>
  <cp:revision>18</cp:revision>
  <dcterms:created xsi:type="dcterms:W3CDTF">2019-02-07T16:44:45Z</dcterms:created>
  <dcterms:modified xsi:type="dcterms:W3CDTF">2019-02-14T11:10:24Z</dcterms:modified>
</cp:coreProperties>
</file>