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56" r:id="rId8"/>
    <p:sldId id="264" r:id="rId9"/>
    <p:sldId id="285" r:id="rId10"/>
    <p:sldId id="286" r:id="rId11"/>
    <p:sldId id="287" r:id="rId12"/>
    <p:sldId id="265" r:id="rId13"/>
    <p:sldId id="266" r:id="rId14"/>
    <p:sldId id="267" r:id="rId15"/>
    <p:sldId id="268" r:id="rId16"/>
    <p:sldId id="269" r:id="rId17"/>
    <p:sldId id="288" r:id="rId18"/>
    <p:sldId id="270" r:id="rId19"/>
    <p:sldId id="271" r:id="rId20"/>
    <p:sldId id="289" r:id="rId21"/>
    <p:sldId id="290" r:id="rId22"/>
    <p:sldId id="291" r:id="rId23"/>
    <p:sldId id="292" r:id="rId24"/>
    <p:sldId id="272" r:id="rId25"/>
    <p:sldId id="293" r:id="rId26"/>
    <p:sldId id="294" r:id="rId27"/>
    <p:sldId id="295" r:id="rId28"/>
    <p:sldId id="296" r:id="rId29"/>
    <p:sldId id="297" r:id="rId30"/>
    <p:sldId id="273" r:id="rId31"/>
    <p:sldId id="298" r:id="rId32"/>
    <p:sldId id="299" r:id="rId33"/>
    <p:sldId id="300" r:id="rId34"/>
    <p:sldId id="301" r:id="rId35"/>
    <p:sldId id="274" r:id="rId36"/>
    <p:sldId id="302" r:id="rId37"/>
    <p:sldId id="303" r:id="rId38"/>
    <p:sldId id="304" r:id="rId39"/>
    <p:sldId id="275" r:id="rId40"/>
    <p:sldId id="305" r:id="rId41"/>
    <p:sldId id="306" r:id="rId42"/>
    <p:sldId id="257" r:id="rId43"/>
    <p:sldId id="284" r:id="rId4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013" autoAdjust="0"/>
    <p:restoredTop sz="94660"/>
  </p:normalViewPr>
  <p:slideViewPr>
    <p:cSldViewPr snapToGrid="0">
      <p:cViewPr varScale="1">
        <p:scale>
          <a:sx n="88" d="100"/>
          <a:sy n="88" d="100"/>
        </p:scale>
        <p:origin x="21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FAA6DF-3908-4C74-B3E0-88E4250A3B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04E9193-DA10-44E1-B71F-F882584A52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9E8EE4-FA03-4D30-9248-7302CD98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07.02.2019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D4BD8C-B8BA-4914-8AEE-8D6690766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66828C-D40A-49A7-9234-9F1EBDF34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531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C94164-0130-4E1A-876F-5539761D7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42F002-1E51-45A8-BDE6-B022F9AFB2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C60C2A-7C0B-4184-BAE9-436AAB0D1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07.02.2019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2A5DE7-73BD-45C5-B4B0-7C2E0A445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D7820C-E27A-40B1-B6B6-3CE28A4E0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809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9E8CF7C-859B-4CC0-B548-8E35056DAD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6E6FE6D-855A-47C6-8951-CA55425EFE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82060-87D4-497D-8130-195EF0947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07.02.2019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008571-8B6B-47E2-9FC1-26D5B7D81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B70840-DC38-4CC6-95EA-54B6DFB94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922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ACD633-A10C-4C67-B836-E9E7A7A35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B8EBFD-AC8A-4CE8-A49E-604CA72C1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59512F-DF67-49BC-8146-7C6EDBE7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07.02.2019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92251C-4196-4EA3-853E-730B8082A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AAFAD5-B653-47DC-B1BF-B79B3A066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018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AC0688-0EAD-4CDA-B647-99579AB6C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0F1B66-C95B-4FB8-82FF-8DDA212CE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9A0A46-D916-460E-A22A-16EEBC97F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07.02.2019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322D94-CE67-4FD2-A5EC-D83AC9E4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591356-FA32-4428-BAC6-850E7D3B9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898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B8590-F640-4845-A1A7-3269B7EB5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A5C4CE-88AD-43E8-9DA0-D04784A633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785B2EC-D082-407F-9343-E3A1E4A38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EF42563-F2E8-4D12-8FFB-16A17B8F6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07.02.2019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C80620-CC0A-41C0-BE2F-4046D9286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BDB4B1D-257A-48C0-96C1-B5056335E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465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096A4-244E-4588-8157-B454CB232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3325B9-C03A-44FF-B8C0-B279B2029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8F54C03-194E-4890-9519-BB95256B51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D81B2BA-8527-42B5-B55C-E3FB856267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88D99C3-9361-41A5-961D-AE29755944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EB6D085-FF06-42D2-86D3-F034CF3BB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07.02.2019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6378440-0A4D-4EA3-BF1C-DCAE76A80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90319D-460A-4D48-B540-E9143F532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904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03D8F5-66B1-4484-8B39-60BF191A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E59A858-05BD-46E3-B384-DBB456204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07.02.2019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B208BF2-83D0-4EBA-AC33-1A6DFE499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21BCD9-0B06-46C3-859F-E59A2DB50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497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C322432-DA30-4E4E-B646-753C190B5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07.02.2019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2C2528A-6431-432F-8966-10FC9151F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605411E-A226-4341-9DD4-E41E06F52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109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511835-5654-4075-90E5-AA36225A8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048B97-9ADD-48C4-8F04-97941444B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C9C833-124C-4B0F-8EB9-DED79B5B0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85D8F45-568D-4192-9E69-145FA35DB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07.02.2019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7320E5-195F-4075-8262-ACE38BA58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4A1005-B4DA-4645-AE0A-F924AA693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101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22662E-B1E8-4A1D-912D-E664EFFD1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0EFA5C3-9694-4AF6-8B65-3FDDA0D0FA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A907D2-580E-4C2B-BCDD-23155B3D95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165331-B369-4F2A-B192-947104C22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07.02.2019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972493-CAF6-4081-8388-8AAA2620D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0EA9DF-3270-43EC-95B6-2D76CFF93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604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9D532C-8181-429A-8E7D-E82ABE0E7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1006F3-9DD8-4293-8627-852E43186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D0F3B8-3D79-44AA-A627-5B02137429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6024A-8C18-4FF5-B1F9-825BC730DC46}" type="datetimeFigureOut">
              <a:rPr lang="ru-RU" smtClean="0"/>
              <a:t>07.02.2019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1B235-B07E-4F34-AA09-E424713949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58A03-DBB1-469F-A2B8-E3E0AD0E8C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460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1-02">
            <a:extLst>
              <a:ext uri="{FF2B5EF4-FFF2-40B4-BE49-F238E27FC236}">
                <a16:creationId xmlns:a16="http://schemas.microsoft.com/office/drawing/2014/main" id="{09B820BE-0265-4970-A0DA-E5845F2B27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88"/>
            <a:ext cx="12192000" cy="672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59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456E54-4A13-4AD9-B1EF-B64865E2C22E}"/>
              </a:ext>
            </a:extLst>
          </p:cNvPr>
          <p:cNvSpPr txBox="1"/>
          <p:nvPr/>
        </p:nvSpPr>
        <p:spPr>
          <a:xfrm>
            <a:off x="583474" y="504968"/>
            <a:ext cx="11025051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Небеса проповедуют славу Божию, и о делах рук Его вещает твердь.</a:t>
            </a:r>
          </a:p>
          <a:p>
            <a:pPr algn="r"/>
            <a:r>
              <a:rPr lang="ru-RU" sz="4800" i="1" dirty="0">
                <a:solidFill>
                  <a:srgbClr val="FFC000"/>
                </a:solidFill>
              </a:rPr>
              <a:t>(Пс. 18:2)</a:t>
            </a:r>
            <a:endParaRPr lang="ru-RU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101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456E54-4A13-4AD9-B1EF-B64865E2C22E}"/>
              </a:ext>
            </a:extLst>
          </p:cNvPr>
          <p:cNvSpPr txBox="1"/>
          <p:nvPr/>
        </p:nvSpPr>
        <p:spPr>
          <a:xfrm>
            <a:off x="583474" y="504968"/>
            <a:ext cx="11025051" cy="452431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Ибо, что можно знать о Боге, явно для них, потому что Бог явил им. Ибо невидимое Его, вечная сила Его и Божество, от создания мира через рассматривание творений видимы…</a:t>
            </a:r>
          </a:p>
          <a:p>
            <a:pPr algn="r"/>
            <a:r>
              <a:rPr lang="ru-RU" sz="4800" i="1" dirty="0">
                <a:solidFill>
                  <a:srgbClr val="FFC000"/>
                </a:solidFill>
              </a:rPr>
              <a:t>(Рим.1:19,20)</a:t>
            </a:r>
            <a:endParaRPr lang="ru-RU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1-09">
            <a:extLst>
              <a:ext uri="{FF2B5EF4-FFF2-40B4-BE49-F238E27FC236}">
                <a16:creationId xmlns:a16="http://schemas.microsoft.com/office/drawing/2014/main" id="{A6855CFD-159A-430B-94D5-E89C5B3B6F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39187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91107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1-10">
            <a:extLst>
              <a:ext uri="{FF2B5EF4-FFF2-40B4-BE49-F238E27FC236}">
                <a16:creationId xmlns:a16="http://schemas.microsoft.com/office/drawing/2014/main" id="{46E94D14-C814-4BED-BC00-88F6F0E132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0037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756574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1-11">
            <a:extLst>
              <a:ext uri="{FF2B5EF4-FFF2-40B4-BE49-F238E27FC236}">
                <a16:creationId xmlns:a16="http://schemas.microsoft.com/office/drawing/2014/main" id="{240C1ACD-623F-4FB6-9077-67A80EF6BB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6387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78597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1-12">
            <a:extLst>
              <a:ext uri="{FF2B5EF4-FFF2-40B4-BE49-F238E27FC236}">
                <a16:creationId xmlns:a16="http://schemas.microsoft.com/office/drawing/2014/main" id="{992851FC-3A82-49CB-82D9-1DAEB17997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55100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12743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1-13">
            <a:extLst>
              <a:ext uri="{FF2B5EF4-FFF2-40B4-BE49-F238E27FC236}">
                <a16:creationId xmlns:a16="http://schemas.microsoft.com/office/drawing/2014/main" id="{C5C3E3EA-EC56-4B9D-937B-0314A0B861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61450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635022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456E54-4A13-4AD9-B1EF-B64865E2C22E}"/>
              </a:ext>
            </a:extLst>
          </p:cNvPr>
          <p:cNvSpPr txBox="1"/>
          <p:nvPr/>
        </p:nvSpPr>
        <p:spPr>
          <a:xfrm>
            <a:off x="583474" y="348214"/>
            <a:ext cx="11025051" cy="5632311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0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И подлинно: спроси у скота - и научит тебя, у птицы небесной – и возвестит тебе; или побеседуй с землею, и наставит тебя, и скажут тебе рыбы морские. Кто во всем этом не узнает, что рука Господа сотворила сие? В Его руке душа всего живущего и дух всякой человеческой плоти… У Него премудрость и сила; Его совет и разум</a:t>
            </a:r>
          </a:p>
          <a:p>
            <a:pPr algn="r"/>
            <a:r>
              <a:rPr lang="ru-RU" sz="4000" i="1" dirty="0">
                <a:solidFill>
                  <a:srgbClr val="FFC000"/>
                </a:solidFill>
              </a:rPr>
              <a:t>(Иов. 12:7-10,13)</a:t>
            </a:r>
            <a:endParaRPr lang="ru-RU" sz="4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342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1-14">
            <a:extLst>
              <a:ext uri="{FF2B5EF4-FFF2-40B4-BE49-F238E27FC236}">
                <a16:creationId xmlns:a16="http://schemas.microsoft.com/office/drawing/2014/main" id="{0E7CBF2A-A186-47B0-86F1-0C56454D3A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51887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36297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1-15">
            <a:extLst>
              <a:ext uri="{FF2B5EF4-FFF2-40B4-BE49-F238E27FC236}">
                <a16:creationId xmlns:a16="http://schemas.microsoft.com/office/drawing/2014/main" id="{082F1483-46CF-4A43-8226-7D41239A55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20250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76725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1-03">
            <a:extLst>
              <a:ext uri="{FF2B5EF4-FFF2-40B4-BE49-F238E27FC236}">
                <a16:creationId xmlns:a16="http://schemas.microsoft.com/office/drawing/2014/main" id="{15ECE458-8489-4B04-A207-0BA86EF7B5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59763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2749569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456E54-4A13-4AD9-B1EF-B64865E2C22E}"/>
              </a:ext>
            </a:extLst>
          </p:cNvPr>
          <p:cNvSpPr txBox="1"/>
          <p:nvPr/>
        </p:nvSpPr>
        <p:spPr>
          <a:xfrm>
            <a:off x="583474" y="504968"/>
            <a:ext cx="11025051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Сказал безумец в сердце своем: «нет Бога»</a:t>
            </a:r>
          </a:p>
          <a:p>
            <a:pPr algn="r"/>
            <a:r>
              <a:rPr lang="ru-RU" sz="4800" i="1" dirty="0">
                <a:solidFill>
                  <a:srgbClr val="FFC000"/>
                </a:solidFill>
              </a:rPr>
              <a:t>(Пс. 13:1)</a:t>
            </a:r>
            <a:endParaRPr lang="ru-RU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1228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456E54-4A13-4AD9-B1EF-B64865E2C22E}"/>
              </a:ext>
            </a:extLst>
          </p:cNvPr>
          <p:cNvSpPr txBox="1"/>
          <p:nvPr/>
        </p:nvSpPr>
        <p:spPr>
          <a:xfrm>
            <a:off x="583474" y="504968"/>
            <a:ext cx="11025051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Какое безрассудство! Разве можно считать горшечника, как глину? Скажет ли изделие о сделавшем его: “не он сделал меня”? и скажет ли произведение о художнике своем: “он не разумеет”?</a:t>
            </a:r>
          </a:p>
          <a:p>
            <a:pPr algn="r"/>
            <a:r>
              <a:rPr lang="ru-RU" sz="4800" i="1" dirty="0">
                <a:solidFill>
                  <a:srgbClr val="FFC000"/>
                </a:solidFill>
              </a:rPr>
              <a:t>(Ис. 29:16)</a:t>
            </a:r>
            <a:endParaRPr lang="ru-RU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6840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456E54-4A13-4AD9-B1EF-B64865E2C22E}"/>
              </a:ext>
            </a:extLst>
          </p:cNvPr>
          <p:cNvSpPr txBox="1"/>
          <p:nvPr/>
        </p:nvSpPr>
        <p:spPr>
          <a:xfrm>
            <a:off x="583474" y="305068"/>
            <a:ext cx="11025051" cy="624786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0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Горе тому, кто препирается с Создателем своим, черепок из черепков земных! Скажет ли глина горшечнику: “что ты делаешь?” – и твое дело скажет ли о тебе: “у него нет рук?” Горе тому, кто говорит отцу: “зачем ты произвел меня на свет?”, а матери: “зачем ты родила меня?” Так говорит Господь, Святой Израиля и Создатель его: …Я создал землю и сотворил на ней человека…</a:t>
            </a:r>
          </a:p>
          <a:p>
            <a:pPr algn="r"/>
            <a:r>
              <a:rPr lang="ru-RU" sz="4000" i="1" dirty="0">
                <a:solidFill>
                  <a:srgbClr val="FFC000"/>
                </a:solidFill>
              </a:rPr>
              <a:t>(Ис.45:9-12)</a:t>
            </a:r>
            <a:endParaRPr lang="ru-RU" sz="4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8977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456E54-4A13-4AD9-B1EF-B64865E2C22E}"/>
              </a:ext>
            </a:extLst>
          </p:cNvPr>
          <p:cNvSpPr txBox="1"/>
          <p:nvPr/>
        </p:nvSpPr>
        <p:spPr>
          <a:xfrm>
            <a:off x="583474" y="504968"/>
            <a:ext cx="11025051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Безумствует всякий человек в своем знании, срамит себя…</a:t>
            </a:r>
          </a:p>
          <a:p>
            <a:pPr algn="r"/>
            <a:r>
              <a:rPr lang="ru-RU" sz="4800" i="1" dirty="0">
                <a:solidFill>
                  <a:srgbClr val="FFC000"/>
                </a:solidFill>
              </a:rPr>
              <a:t>(Иер. 10:14)</a:t>
            </a:r>
            <a:endParaRPr lang="ru-RU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5227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1-16">
            <a:extLst>
              <a:ext uri="{FF2B5EF4-FFF2-40B4-BE49-F238E27FC236}">
                <a16:creationId xmlns:a16="http://schemas.microsoft.com/office/drawing/2014/main" id="{2DCEB391-787D-4ECE-90C3-C19D10C13A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39250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967748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456E54-4A13-4AD9-B1EF-B64865E2C22E}"/>
              </a:ext>
            </a:extLst>
          </p:cNvPr>
          <p:cNvSpPr txBox="1"/>
          <p:nvPr/>
        </p:nvSpPr>
        <p:spPr>
          <a:xfrm>
            <a:off x="583474" y="504968"/>
            <a:ext cx="11025051" cy="304698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Славлю Тебя, потому что я дивно устроен. Дивны дела Твои, и душа моя вполне сознает это</a:t>
            </a:r>
          </a:p>
          <a:p>
            <a:pPr algn="r"/>
            <a:r>
              <a:rPr lang="ru-RU" sz="4800" i="1" dirty="0">
                <a:solidFill>
                  <a:srgbClr val="FFC000"/>
                </a:solidFill>
              </a:rPr>
              <a:t>(Пс. 138:14)</a:t>
            </a:r>
            <a:endParaRPr lang="ru-RU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7532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456E54-4A13-4AD9-B1EF-B64865E2C22E}"/>
              </a:ext>
            </a:extLst>
          </p:cNvPr>
          <p:cNvSpPr txBox="1"/>
          <p:nvPr/>
        </p:nvSpPr>
        <p:spPr>
          <a:xfrm>
            <a:off x="583474" y="504968"/>
            <a:ext cx="11025051" cy="304698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И сотворил Бог человека по образу Своему, по образу Божию сотворил его; мужчину и женщину сотворил их</a:t>
            </a:r>
          </a:p>
          <a:p>
            <a:pPr algn="r"/>
            <a:r>
              <a:rPr lang="ru-RU" sz="4800" i="1" dirty="0">
                <a:solidFill>
                  <a:srgbClr val="FFC000"/>
                </a:solidFill>
              </a:rPr>
              <a:t>(Быт. 1:27)</a:t>
            </a:r>
            <a:endParaRPr lang="ru-RU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0088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456E54-4A13-4AD9-B1EF-B64865E2C22E}"/>
              </a:ext>
            </a:extLst>
          </p:cNvPr>
          <p:cNvSpPr txBox="1"/>
          <p:nvPr/>
        </p:nvSpPr>
        <p:spPr>
          <a:xfrm>
            <a:off x="583474" y="504968"/>
            <a:ext cx="11025051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Вол знает владетеля своего, и осел – ясли господина своего; а… народ Мой не разумеет. Увы, народ грешный, народ обремененный беззакониями…</a:t>
            </a:r>
          </a:p>
          <a:p>
            <a:pPr algn="just"/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Оставили Господа, презрели Святого Израилева, – повернулись назад</a:t>
            </a:r>
          </a:p>
          <a:p>
            <a:pPr algn="r"/>
            <a:r>
              <a:rPr lang="ru-RU" sz="4800" i="1" dirty="0">
                <a:solidFill>
                  <a:srgbClr val="FFC000"/>
                </a:solidFill>
              </a:rPr>
              <a:t>(Ис. 1:3,4)</a:t>
            </a:r>
            <a:endParaRPr lang="ru-RU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9015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456E54-4A13-4AD9-B1EF-B64865E2C22E}"/>
              </a:ext>
            </a:extLst>
          </p:cNvPr>
          <p:cNvSpPr txBox="1"/>
          <p:nvPr/>
        </p:nvSpPr>
        <p:spPr>
          <a:xfrm>
            <a:off x="583474" y="504968"/>
            <a:ext cx="11025051" cy="452431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Сын чтит отца, и раб – господина своего; если Я - отец, то где почтение ко Мне? и если Я - Господь, то где благоговение предо Мною? говорит Господь</a:t>
            </a:r>
          </a:p>
          <a:p>
            <a:pPr algn="r"/>
            <a:r>
              <a:rPr lang="ru-RU" sz="4800" i="1" dirty="0">
                <a:solidFill>
                  <a:srgbClr val="FFC000"/>
                </a:solidFill>
              </a:rPr>
              <a:t>(Мал. 1:6)</a:t>
            </a:r>
            <a:endParaRPr lang="ru-RU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6353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456E54-4A13-4AD9-B1EF-B64865E2C22E}"/>
              </a:ext>
            </a:extLst>
          </p:cNvPr>
          <p:cNvSpPr txBox="1"/>
          <p:nvPr/>
        </p:nvSpPr>
        <p:spPr>
          <a:xfrm>
            <a:off x="583474" y="504968"/>
            <a:ext cx="11025051" cy="304698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…убойтесь Бога и воздайте Ему славу… и поклонитесь Сотворившему небо, и землю, и море, и источники вод</a:t>
            </a:r>
          </a:p>
          <a:p>
            <a:pPr algn="r"/>
            <a:r>
              <a:rPr lang="ru-RU" sz="4800" i="1" dirty="0">
                <a:solidFill>
                  <a:srgbClr val="FFC000"/>
                </a:solidFill>
              </a:rPr>
              <a:t>(Откр. 14:7)</a:t>
            </a:r>
            <a:endParaRPr lang="ru-RU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34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1-04">
            <a:extLst>
              <a:ext uri="{FF2B5EF4-FFF2-40B4-BE49-F238E27FC236}">
                <a16:creationId xmlns:a16="http://schemas.microsoft.com/office/drawing/2014/main" id="{4AE196C6-1844-4304-A390-D5B1B70DD3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88463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106915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1-17">
            <a:extLst>
              <a:ext uri="{FF2B5EF4-FFF2-40B4-BE49-F238E27FC236}">
                <a16:creationId xmlns:a16="http://schemas.microsoft.com/office/drawing/2014/main" id="{B8F502AD-0107-4F53-B30D-5B3C251C43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34600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168585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456E54-4A13-4AD9-B1EF-B64865E2C22E}"/>
              </a:ext>
            </a:extLst>
          </p:cNvPr>
          <p:cNvSpPr txBox="1"/>
          <p:nvPr/>
        </p:nvSpPr>
        <p:spPr>
          <a:xfrm>
            <a:off x="583474" y="504968"/>
            <a:ext cx="11025051" cy="5509200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4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Ибо все, что возможно людям знать о Боге, представлено им явно: Сам Бог сделал это для них очевидным. Так что незримое в Нем – вечная сила Его и Божественность – от сотворения мира были ясно видимы разуму во всем созданном Им, не снимается потому с тех людей их вина</a:t>
            </a:r>
          </a:p>
          <a:p>
            <a:pPr algn="r"/>
            <a:r>
              <a:rPr lang="ru-RU" sz="4400" i="1" dirty="0">
                <a:solidFill>
                  <a:srgbClr val="FFC000"/>
                </a:solidFill>
              </a:rPr>
              <a:t>(Рим. 1:19,20)</a:t>
            </a:r>
            <a:endParaRPr lang="ru-RU" sz="4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8714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456E54-4A13-4AD9-B1EF-B64865E2C22E}"/>
              </a:ext>
            </a:extLst>
          </p:cNvPr>
          <p:cNvSpPr txBox="1"/>
          <p:nvPr/>
        </p:nvSpPr>
        <p:spPr>
          <a:xfrm>
            <a:off x="583474" y="504968"/>
            <a:ext cx="11025051" cy="304698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Познайте, что Господь есть Бог, что Он сотворил нас, и мы – Его, Его народ и овцы паствы Его</a:t>
            </a:r>
          </a:p>
          <a:p>
            <a:pPr algn="r"/>
            <a:r>
              <a:rPr lang="ru-RU" sz="4800" i="1" dirty="0">
                <a:solidFill>
                  <a:srgbClr val="FFC000"/>
                </a:solidFill>
              </a:rPr>
              <a:t>(Пс. 99:3)</a:t>
            </a:r>
            <a:endParaRPr lang="ru-RU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1223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456E54-4A13-4AD9-B1EF-B64865E2C22E}"/>
              </a:ext>
            </a:extLst>
          </p:cNvPr>
          <p:cNvSpPr txBox="1"/>
          <p:nvPr/>
        </p:nvSpPr>
        <p:spPr>
          <a:xfrm>
            <a:off x="583474" y="504968"/>
            <a:ext cx="11025051" cy="304698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Откровения Твои, которые Ты заповедал, – правда и совершенная истина</a:t>
            </a:r>
          </a:p>
          <a:p>
            <a:pPr algn="r"/>
            <a:r>
              <a:rPr lang="ru-RU" sz="4800" i="1" dirty="0">
                <a:solidFill>
                  <a:srgbClr val="FFC000"/>
                </a:solidFill>
              </a:rPr>
              <a:t>(Пс. 118:138)</a:t>
            </a:r>
            <a:endParaRPr lang="ru-RU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303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456E54-4A13-4AD9-B1EF-B64865E2C22E}"/>
              </a:ext>
            </a:extLst>
          </p:cNvPr>
          <p:cNvSpPr txBox="1"/>
          <p:nvPr/>
        </p:nvSpPr>
        <p:spPr>
          <a:xfrm>
            <a:off x="583474" y="504968"/>
            <a:ext cx="11025051" cy="452431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Бог, многократно и многообразно говоривший издревле отцам в пророках, в последние дни сии говорил нам в Сыне, Которого поставил наследником всего, чрез Которого и веки сотворил</a:t>
            </a:r>
          </a:p>
          <a:p>
            <a:pPr algn="r"/>
            <a:r>
              <a:rPr lang="ru-RU" sz="4800" i="1" dirty="0">
                <a:solidFill>
                  <a:srgbClr val="FFC000"/>
                </a:solidFill>
              </a:rPr>
              <a:t>(Евр. 1:1,2)</a:t>
            </a:r>
            <a:endParaRPr lang="ru-RU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5760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1-18">
            <a:extLst>
              <a:ext uri="{FF2B5EF4-FFF2-40B4-BE49-F238E27FC236}">
                <a16:creationId xmlns:a16="http://schemas.microsoft.com/office/drawing/2014/main" id="{9C3F300F-53F1-4A2A-A5D7-A3971D7BF6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80587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849021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456E54-4A13-4AD9-B1EF-B64865E2C22E}"/>
              </a:ext>
            </a:extLst>
          </p:cNvPr>
          <p:cNvSpPr txBox="1"/>
          <p:nvPr/>
        </p:nvSpPr>
        <p:spPr>
          <a:xfrm>
            <a:off x="583474" y="504968"/>
            <a:ext cx="11025051" cy="1569660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В начале сотворил Бог небо и землю</a:t>
            </a:r>
          </a:p>
          <a:p>
            <a:pPr algn="r"/>
            <a:r>
              <a:rPr lang="ru-RU" sz="4800" i="1" dirty="0">
                <a:solidFill>
                  <a:srgbClr val="FFC000"/>
                </a:solidFill>
              </a:rPr>
              <a:t>(Быт. 1:1)</a:t>
            </a:r>
            <a:endParaRPr lang="ru-RU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5236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456E54-4A13-4AD9-B1EF-B64865E2C22E}"/>
              </a:ext>
            </a:extLst>
          </p:cNvPr>
          <p:cNvSpPr txBox="1"/>
          <p:nvPr/>
        </p:nvSpPr>
        <p:spPr>
          <a:xfrm>
            <a:off x="583474" y="504968"/>
            <a:ext cx="11025051" cy="378565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Словом Господа сотворены небеса, и духом уст Его – все воинство их… ибо Он сказал – и сделалось; Он повелел – и явилось</a:t>
            </a:r>
          </a:p>
          <a:p>
            <a:pPr algn="r"/>
            <a:r>
              <a:rPr lang="ru-RU" sz="4800" i="1" dirty="0">
                <a:solidFill>
                  <a:srgbClr val="FFC000"/>
                </a:solidFill>
              </a:rPr>
              <a:t>(Пс. 32:6,9)</a:t>
            </a:r>
            <a:endParaRPr lang="ru-RU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5192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456E54-4A13-4AD9-B1EF-B64865E2C22E}"/>
              </a:ext>
            </a:extLst>
          </p:cNvPr>
          <p:cNvSpPr txBox="1"/>
          <p:nvPr/>
        </p:nvSpPr>
        <p:spPr>
          <a:xfrm>
            <a:off x="583474" y="504968"/>
            <a:ext cx="11025051" cy="304698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Верою познаем, что веки устроены словом Божиим, так что из невидимого</a:t>
            </a:r>
          </a:p>
          <a:p>
            <a:pPr algn="just"/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произошло видимое</a:t>
            </a:r>
          </a:p>
          <a:p>
            <a:pPr algn="r"/>
            <a:r>
              <a:rPr lang="ru-RU" sz="4800" i="1" dirty="0">
                <a:solidFill>
                  <a:srgbClr val="FFC000"/>
                </a:solidFill>
              </a:rPr>
              <a:t>(Евр. 11:3)</a:t>
            </a:r>
            <a:endParaRPr lang="ru-RU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0270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1-19">
            <a:extLst>
              <a:ext uri="{FF2B5EF4-FFF2-40B4-BE49-F238E27FC236}">
                <a16:creationId xmlns:a16="http://schemas.microsoft.com/office/drawing/2014/main" id="{F7E79F2A-1364-4C41-A77F-1B9E2FA924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62563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0442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1-05">
            <a:extLst>
              <a:ext uri="{FF2B5EF4-FFF2-40B4-BE49-F238E27FC236}">
                <a16:creationId xmlns:a16="http://schemas.microsoft.com/office/drawing/2014/main" id="{F77BDECA-7FB0-40AF-A328-2EE77F079B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8450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005165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456E54-4A13-4AD9-B1EF-B64865E2C22E}"/>
              </a:ext>
            </a:extLst>
          </p:cNvPr>
          <p:cNvSpPr txBox="1"/>
          <p:nvPr/>
        </p:nvSpPr>
        <p:spPr>
          <a:xfrm>
            <a:off x="583474" y="504968"/>
            <a:ext cx="11025051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Нет подобного Тебе, Господи! Ты велик,</a:t>
            </a:r>
          </a:p>
          <a:p>
            <a:pPr algn="just"/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и имя Твое велико могуществом</a:t>
            </a:r>
          </a:p>
          <a:p>
            <a:pPr algn="r"/>
            <a:r>
              <a:rPr lang="ru-RU" sz="4800" i="1" dirty="0">
                <a:solidFill>
                  <a:srgbClr val="FFC000"/>
                </a:solidFill>
              </a:rPr>
              <a:t>(Иер. 10:6)</a:t>
            </a:r>
            <a:endParaRPr lang="ru-RU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6159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456E54-4A13-4AD9-B1EF-B64865E2C22E}"/>
              </a:ext>
            </a:extLst>
          </p:cNvPr>
          <p:cNvSpPr txBox="1"/>
          <p:nvPr/>
        </p:nvSpPr>
        <p:spPr>
          <a:xfrm>
            <a:off x="583474" y="504968"/>
            <a:ext cx="11025051" cy="304698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Ныне, Господи, Ты – Отец наш; мы – глина, а Ты – образователь наш, и все мы – дело руки Твоей</a:t>
            </a:r>
          </a:p>
          <a:p>
            <a:pPr algn="r"/>
            <a:r>
              <a:rPr lang="ru-RU" sz="4800" i="1" dirty="0">
                <a:solidFill>
                  <a:srgbClr val="FFC000"/>
                </a:solidFill>
              </a:rPr>
              <a:t>(Ис. 64:8)</a:t>
            </a:r>
            <a:endParaRPr lang="ru-RU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6893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1-01">
            <a:extLst>
              <a:ext uri="{FF2B5EF4-FFF2-40B4-BE49-F238E27FC236}">
                <a16:creationId xmlns:a16="http://schemas.microsoft.com/office/drawing/2014/main" id="{7C322DD5-09C9-4672-996F-19E1DDF61E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62" y="548640"/>
            <a:ext cx="4207046" cy="5978434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2707410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3427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1-06">
            <a:extLst>
              <a:ext uri="{FF2B5EF4-FFF2-40B4-BE49-F238E27FC236}">
                <a16:creationId xmlns:a16="http://schemas.microsoft.com/office/drawing/2014/main" id="{BE50DB73-A15E-4420-A5F4-8CCC82AE58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5275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24823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1-07">
            <a:extLst>
              <a:ext uri="{FF2B5EF4-FFF2-40B4-BE49-F238E27FC236}">
                <a16:creationId xmlns:a16="http://schemas.microsoft.com/office/drawing/2014/main" id="{F216442B-2A53-4B98-B787-A086DE7165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69263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199168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456E54-4A13-4AD9-B1EF-B64865E2C22E}"/>
              </a:ext>
            </a:extLst>
          </p:cNvPr>
          <p:cNvSpPr txBox="1"/>
          <p:nvPr/>
        </p:nvSpPr>
        <p:spPr>
          <a:xfrm>
            <a:off x="583474" y="117693"/>
            <a:ext cx="11025051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…Я – Мои руки распростерли небеса, и всему воинству их дал закон Я… </a:t>
            </a:r>
          </a:p>
          <a:p>
            <a:pPr algn="just"/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Ибо так говорит Господь, сотворивший небеса, Он, Бог, образовавший землю и создавший ее; Он утвердил ее, не напрасно сотворил ее; Он образовал ее для жительства: Я Господь, и нет иного. </a:t>
            </a:r>
          </a:p>
          <a:p>
            <a:pPr algn="r"/>
            <a:r>
              <a:rPr lang="ru-RU" sz="4800" i="1" dirty="0">
                <a:solidFill>
                  <a:srgbClr val="FFC000"/>
                </a:solidFill>
              </a:rPr>
              <a:t>(Ис. 45:12,18)</a:t>
            </a:r>
            <a:endParaRPr lang="ru-RU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46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1-08">
            <a:extLst>
              <a:ext uri="{FF2B5EF4-FFF2-40B4-BE49-F238E27FC236}">
                <a16:creationId xmlns:a16="http://schemas.microsoft.com/office/drawing/2014/main" id="{6E3F4565-82AC-418D-AF2A-EBA7A311D4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55163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52765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456E54-4A13-4AD9-B1EF-B64865E2C22E}"/>
              </a:ext>
            </a:extLst>
          </p:cNvPr>
          <p:cNvSpPr txBox="1"/>
          <p:nvPr/>
        </p:nvSpPr>
        <p:spPr>
          <a:xfrm>
            <a:off x="583474" y="504968"/>
            <a:ext cx="11025051" cy="378565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Где был ты, когда Я полагал основания земли?.. Кто положил меру ей, если знаешь? или кто протягивал по ней вервь?</a:t>
            </a:r>
          </a:p>
          <a:p>
            <a:pPr algn="r"/>
            <a:r>
              <a:rPr lang="ru-RU" sz="4800" i="1" dirty="0">
                <a:solidFill>
                  <a:srgbClr val="FFC000"/>
                </a:solidFill>
              </a:rPr>
              <a:t>(Иов. 38:4,5)</a:t>
            </a:r>
            <a:endParaRPr lang="ru-RU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1953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794</Words>
  <Application>Microsoft Office PowerPoint</Application>
  <PresentationFormat>Широкоэкранный</PresentationFormat>
  <Paragraphs>50</Paragraphs>
  <Slides>43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Мухаметвалеев Рустем</dc:creator>
  <cp:lastModifiedBy>Мухаметвалеев Рустем</cp:lastModifiedBy>
  <cp:revision>6</cp:revision>
  <dcterms:created xsi:type="dcterms:W3CDTF">2019-02-07T16:44:45Z</dcterms:created>
  <dcterms:modified xsi:type="dcterms:W3CDTF">2019-02-07T17:36:05Z</dcterms:modified>
</cp:coreProperties>
</file>