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3" r:id="rId4"/>
    <p:sldId id="260" r:id="rId5"/>
    <p:sldId id="275" r:id="rId6"/>
    <p:sldId id="276" r:id="rId7"/>
    <p:sldId id="261" r:id="rId8"/>
    <p:sldId id="278" r:id="rId9"/>
    <p:sldId id="279" r:id="rId10"/>
    <p:sldId id="262" r:id="rId11"/>
    <p:sldId id="280" r:id="rId12"/>
    <p:sldId id="281" r:id="rId13"/>
    <p:sldId id="282" r:id="rId14"/>
    <p:sldId id="263" r:id="rId15"/>
    <p:sldId id="283" r:id="rId16"/>
    <p:sldId id="264" r:id="rId17"/>
    <p:sldId id="284" r:id="rId18"/>
    <p:sldId id="265" r:id="rId19"/>
    <p:sldId id="266" r:id="rId20"/>
    <p:sldId id="285" r:id="rId21"/>
    <p:sldId id="286" r:id="rId22"/>
    <p:sldId id="287" r:id="rId23"/>
    <p:sldId id="267" r:id="rId24"/>
    <p:sldId id="288" r:id="rId25"/>
    <p:sldId id="289" r:id="rId26"/>
    <p:sldId id="290" r:id="rId27"/>
    <p:sldId id="268" r:id="rId28"/>
    <p:sldId id="291" r:id="rId29"/>
    <p:sldId id="269" r:id="rId30"/>
    <p:sldId id="292" r:id="rId31"/>
    <p:sldId id="270" r:id="rId32"/>
    <p:sldId id="293" r:id="rId33"/>
    <p:sldId id="294" r:id="rId34"/>
    <p:sldId id="271" r:id="rId35"/>
    <p:sldId id="295" r:id="rId36"/>
    <p:sldId id="272" r:id="rId37"/>
    <p:sldId id="296" r:id="rId38"/>
    <p:sldId id="297" r:id="rId39"/>
    <p:sldId id="257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01">
            <a:extLst>
              <a:ext uri="{FF2B5EF4-FFF2-40B4-BE49-F238E27FC236}">
                <a16:creationId xmlns:a16="http://schemas.microsoft.com/office/drawing/2014/main" id="{8F66D236-8FCC-49CD-AD0E-4C49BC0BF7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0"/>
            <a:ext cx="1121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95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05">
            <a:extLst>
              <a:ext uri="{FF2B5EF4-FFF2-40B4-BE49-F238E27FC236}">
                <a16:creationId xmlns:a16="http://schemas.microsoft.com/office/drawing/2014/main" id="{2BD141F5-D777-499F-8FBD-3107DEDA73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8" y="0"/>
            <a:ext cx="10626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9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После тебя восстанет другое царство, ниже твоего…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2:39)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893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 еще третье царство, медное, которое будет владычествовать над всею землею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2:39)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36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 четвертое царство будет крепко, как железо; ибо как железо разбивает и раздробляет все, так и оно, подобно всесокрушающему железу, будет раздроблять и сокрушать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2:40)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9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06">
            <a:extLst>
              <a:ext uri="{FF2B5EF4-FFF2-40B4-BE49-F238E27FC236}">
                <a16:creationId xmlns:a16="http://schemas.microsoft.com/office/drawing/2014/main" id="{B5377D37-4EC4-45B4-9CFD-13A37C8E70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8" y="0"/>
            <a:ext cx="11769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55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 что ты видел ноги и пальцы на ногах частью из глины горшечной, а частью из железа, то будет царство разделенное, и в нем останется несколько крепости железа, так как ты видел железо, смешанное с горшечною глиною. И как персты ног были частью из железа, а частью из глины, так и царство будет частью крепкое, частью хрупкое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2:41,42)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210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07">
            <a:extLst>
              <a:ext uri="{FF2B5EF4-FFF2-40B4-BE49-F238E27FC236}">
                <a16:creationId xmlns:a16="http://schemas.microsoft.com/office/drawing/2014/main" id="{7C73A1C6-68BB-4445-A752-1FFC0EB26C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50" y="0"/>
            <a:ext cx="5702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8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 что ты видел железо, смешанное с глиною горшечною, это значит, что они смешаются через семя человеческое, но не сольются одно с другим, как железо не смешивается с глиною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2:43)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не сольются одно с другим…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2:43)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691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08">
            <a:extLst>
              <a:ext uri="{FF2B5EF4-FFF2-40B4-BE49-F238E27FC236}">
                <a16:creationId xmlns:a16="http://schemas.microsoft.com/office/drawing/2014/main" id="{3A9BCA39-F89F-4A09-A5A2-4273E5C861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0"/>
            <a:ext cx="582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0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09">
            <a:extLst>
              <a:ext uri="{FF2B5EF4-FFF2-40B4-BE49-F238E27FC236}">
                <a16:creationId xmlns:a16="http://schemas.microsoft.com/office/drawing/2014/main" id="{FA848142-C209-4B4D-956B-63FE678597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50" y="0"/>
            <a:ext cx="5702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23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02">
            <a:extLst>
              <a:ext uri="{FF2B5EF4-FFF2-40B4-BE49-F238E27FC236}">
                <a16:creationId xmlns:a16="http://schemas.microsoft.com/office/drawing/2014/main" id="{29759E6D-383D-4087-A0D6-A91CC4020A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38" y="0"/>
            <a:ext cx="557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73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Да будет благословенно имя Господа… Он изменяет времена и лета, низлагает царей и поставляет царей…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2:20,21)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29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 клятвою говорит Господь Саваоф: как Я помыслил, так и будет; как Я определил, так и состоится… Господь Саваоф определил, и кто может отменить это? рука Его простерта, и кто отвратит ее?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14:24,27)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588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86341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9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во дни тех царств Бог Небесный воздвигнет царство, которое вовеки не разрушится, и царство это не будет передано другому народу; оно сокрушит и разрушит все царства, а само будет стоять вечно, так как ты видел, что камень отторгнут был от горы не руками и раздробил железо, медь, глину, серебро и золото. Великий Бог дал знать царю, что будет после сего. И верен этот сон, и точно истолкование его! 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9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2:44,45)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168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10">
            <a:extLst>
              <a:ext uri="{FF2B5EF4-FFF2-40B4-BE49-F238E27FC236}">
                <a16:creationId xmlns:a16="http://schemas.microsoft.com/office/drawing/2014/main" id="{806FC625-4B10-4E9A-9B04-244F4326D1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41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Камень, который отвергли строители, тот самый сделался главою угла... Тот, кто упадет на этот камень, разобьется, а на кого он упадет, того раздавит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Матф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21:42,44)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18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Приступая к Нему, камню живому, человеками отверженному, но Богом избранному… Он для вас, верующих, драгоценность, а для неверующих камень, который отвергли строители, но который сделался главою угла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(1Петр. 2:4,7)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60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…над царством человеческим владычествует Всевышний Бог и поставляет над ним кого хочет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5:21)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45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11">
            <a:extLst>
              <a:ext uri="{FF2B5EF4-FFF2-40B4-BE49-F238E27FC236}">
                <a16:creationId xmlns:a16="http://schemas.microsoft.com/office/drawing/2014/main" id="{D1CF3C3E-3733-4948-B82F-45500B5567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8" y="0"/>
            <a:ext cx="8745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40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Он поднялся в глазах их… и когда они смотрели на небо, во время восхождения Его, вдруг предстали им два мужа в белой одежде и сказали: …Сей Иисус, вознесшийся от вас на небе, придет таким же образом, как вы видели Его восходящим на небо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1:9-11)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648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12">
            <a:extLst>
              <a:ext uri="{FF2B5EF4-FFF2-40B4-BE49-F238E27FC236}">
                <a16:creationId xmlns:a16="http://schemas.microsoft.com/office/drawing/2014/main" id="{466F8941-B12A-452C-B5B9-9BB3EFEC2D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13" y="0"/>
            <a:ext cx="5311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1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86341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9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 одного богатого человека был хороший урожай в поле; и он рассуждал сам с собою: что мне делать? некуда мне собрать плодов моих. И сказал: вот что сделаю: сломаю житницы мои и построю большие, и соберу туда весь хлеб мой и все добро мое, и скажу душе моей: душа! много добра лежит у тебя на многие годы: покойся, ешь, пей, веселись. Но Бог сказал ему: безумный! в сию ночь душу твою возьмут у тебя; кому же достанется то, что ты заготовил? 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9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39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39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12:16-20)</a:t>
            </a:r>
            <a:endParaRPr lang="ru-RU" sz="3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27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Сам Господь при возвещении, при гласе Архангела и трубе Божией, сойдет с неба, и мертвые во Христе воскреснут прежде; потом мы, оставшиеся в живых, вместе с ними восхищены будем на облаках в сретение Господу на воздухе, и так всегда с Господом будем. Итак, утешайте друг друга сими словами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Фес. 4:1618)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0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13">
            <a:extLst>
              <a:ext uri="{FF2B5EF4-FFF2-40B4-BE49-F238E27FC236}">
                <a16:creationId xmlns:a16="http://schemas.microsoft.com/office/drawing/2014/main" id="{E3A43A5B-D063-4313-8928-3950C27B6C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50" y="0"/>
            <a:ext cx="534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57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мы в этой только жизни надеемся на Христа, то мы несчастнее всех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человеков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15:19)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Какая польза человеку, если он приобретет весь мир, а душе своей повредит?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8:36)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000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потому что есть будущность, и надежда твоя не потеряна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(Притч. 23:18)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есмь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путь и истина и жизнь…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14:6)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960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14">
            <a:extLst>
              <a:ext uri="{FF2B5EF4-FFF2-40B4-BE49-F238E27FC236}">
                <a16:creationId xmlns:a16="http://schemas.microsoft.com/office/drawing/2014/main" id="{71DD34A2-2619-442D-99EB-4B30F8747B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98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есмь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воскресение и жизнь; верующий в Меня, если и умрет, оживет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11:25)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жизнь с избытком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10:10)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781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15">
            <a:extLst>
              <a:ext uri="{FF2B5EF4-FFF2-40B4-BE49-F238E27FC236}">
                <a16:creationId xmlns:a16="http://schemas.microsoft.com/office/drawing/2014/main" id="{179024A9-80AD-4FCC-A06C-24AC86881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63" y="0"/>
            <a:ext cx="4662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54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смерти не будет уже; ни плача, ни вопля, ни болезни уже не будет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 свидетели пред вами призываю сегодня небо и землю: жизнь и смерть предложил я тебе, благословение и проклятие. Избери жизнь, дабы жил ты…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(Втор. 30:19)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41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Прииди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! И слышавший да скажет: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прииди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! Жаждущий пусть приходит, и желающий пусть берет воду жизни даром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ныне, когда услышите глас Его, не ожесточите сердец ваших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4:7)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358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27DA88-8054-4D84-92EC-4D7858D46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68" y="357052"/>
            <a:ext cx="4323950" cy="6143896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6305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03">
            <a:extLst>
              <a:ext uri="{FF2B5EF4-FFF2-40B4-BE49-F238E27FC236}">
                <a16:creationId xmlns:a16="http://schemas.microsoft.com/office/drawing/2014/main" id="{787A9466-1B2B-49F3-811D-6BCE8AD87E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0"/>
            <a:ext cx="895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69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Для чего вышел я из утробы, чтобы видеть труды и скорби и чтобы дни мои исчезали в бесславии?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20:18)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58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оглянулся я на все дела мои, которые сделали руки мои, и на труд, которым трудился я, делая их: и вот, всё – суета сует и томление духа, и нет от них пользы под солнцем!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Еккл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труд и болезнь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89:10)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3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6-04">
            <a:extLst>
              <a:ext uri="{FF2B5EF4-FFF2-40B4-BE49-F238E27FC236}">
                <a16:creationId xmlns:a16="http://schemas.microsoft.com/office/drawing/2014/main" id="{92581B1A-3D5C-4B1D-8497-6E5DE18559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83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4D81F4-76D5-4966-A7F7-3DACAEEA0B0F}"/>
              </a:ext>
            </a:extLst>
          </p:cNvPr>
          <p:cNvSpPr txBox="1"/>
          <p:nvPr/>
        </p:nvSpPr>
        <p:spPr>
          <a:xfrm>
            <a:off x="1994263" y="193490"/>
            <a:ext cx="9670868" cy="624786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Тебе, царь, было такое видение: вот, какой-то большой истукан; огромный был этот истукан, в чрезвычайном блеске стоял он пред тобою, и страшен был вид его. У этого истукана голова была из чистого золота, грудь его и руки его – из серебра, чрево его и бедра его – медные, голени его железные, ноги его частью железные, частью глиняные. </a:t>
            </a:r>
          </a:p>
          <a:p>
            <a:pPr algn="r">
              <a:spcAft>
                <a:spcPts val="0"/>
              </a:spcAft>
            </a:pP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2:31-35)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84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63231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Ты видел его, доколе камень не оторвался от горы без содействия рук, ударил в истукана, в железные и глиняные ноги его, и разбил их. Тогда все вместе раздробилось: железо, глина, медь, серебро и золото сделались как прах на летних гумнах, и ветер унес их, и следа не осталось от них; а камень, разбивший истукана, сделался великою горою и наполнил всю землю 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2:31-35)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42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Вот сон! Скажем пред царем и значение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2:36)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Ты, царь, царь царей, которому Бог Небесный даровал царство, власть, силу и славу… Ты – эта золотая голова!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(Дан. 2:37,38)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31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1139</Words>
  <Application>Microsoft Office PowerPoint</Application>
  <PresentationFormat>Широкоэкранный</PresentationFormat>
  <Paragraphs>64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20</cp:revision>
  <dcterms:created xsi:type="dcterms:W3CDTF">2019-02-07T16:44:45Z</dcterms:created>
  <dcterms:modified xsi:type="dcterms:W3CDTF">2019-02-14T07:54:59Z</dcterms:modified>
</cp:coreProperties>
</file>