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3" r:id="rId4"/>
    <p:sldId id="298" r:id="rId5"/>
    <p:sldId id="299" r:id="rId6"/>
    <p:sldId id="260" r:id="rId7"/>
    <p:sldId id="300" r:id="rId8"/>
    <p:sldId id="301" r:id="rId9"/>
    <p:sldId id="302" r:id="rId10"/>
    <p:sldId id="261" r:id="rId11"/>
    <p:sldId id="303" r:id="rId12"/>
    <p:sldId id="304" r:id="rId13"/>
    <p:sldId id="305" r:id="rId14"/>
    <p:sldId id="306" r:id="rId15"/>
    <p:sldId id="307" r:id="rId16"/>
    <p:sldId id="308" r:id="rId17"/>
    <p:sldId id="262" r:id="rId18"/>
    <p:sldId id="309" r:id="rId19"/>
    <p:sldId id="310" r:id="rId20"/>
    <p:sldId id="263" r:id="rId21"/>
    <p:sldId id="311" r:id="rId22"/>
    <p:sldId id="312" r:id="rId23"/>
    <p:sldId id="313" r:id="rId24"/>
    <p:sldId id="314" r:id="rId25"/>
    <p:sldId id="331" r:id="rId26"/>
    <p:sldId id="264" r:id="rId27"/>
    <p:sldId id="315" r:id="rId28"/>
    <p:sldId id="316" r:id="rId29"/>
    <p:sldId id="317" r:id="rId30"/>
    <p:sldId id="265" r:id="rId31"/>
    <p:sldId id="318" r:id="rId32"/>
    <p:sldId id="319" r:id="rId33"/>
    <p:sldId id="320" r:id="rId34"/>
    <p:sldId id="266" r:id="rId35"/>
    <p:sldId id="267" r:id="rId36"/>
    <p:sldId id="268" r:id="rId37"/>
    <p:sldId id="321" r:id="rId38"/>
    <p:sldId id="269" r:id="rId39"/>
    <p:sldId id="322" r:id="rId40"/>
    <p:sldId id="323" r:id="rId41"/>
    <p:sldId id="324" r:id="rId42"/>
    <p:sldId id="270" r:id="rId43"/>
    <p:sldId id="325" r:id="rId44"/>
    <p:sldId id="326" r:id="rId45"/>
    <p:sldId id="271" r:id="rId46"/>
    <p:sldId id="328" r:id="rId47"/>
    <p:sldId id="332" r:id="rId48"/>
    <p:sldId id="329" r:id="rId49"/>
    <p:sldId id="330" r:id="rId50"/>
    <p:sldId id="272" r:id="rId51"/>
    <p:sldId id="274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2">
            <a:extLst>
              <a:ext uri="{FF2B5EF4-FFF2-40B4-BE49-F238E27FC236}">
                <a16:creationId xmlns:a16="http://schemas.microsoft.com/office/drawing/2014/main" id="{D1ECB3F4-02AB-424D-A645-3BEE33722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0"/>
            <a:ext cx="1117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3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5">
            <a:extLst>
              <a:ext uri="{FF2B5EF4-FFF2-40B4-BE49-F238E27FC236}">
                <a16:creationId xmlns:a16="http://schemas.microsoft.com/office/drawing/2014/main" id="{32882EEE-03AA-4E82-975A-33B0C903F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7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4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…ожидая блаженного упования и явления славы великого Бога и Спасителя нашего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(Тит. 2:13)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53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Прежде всего знайте, что в последние дни явятся наглые ругатели, поступающие по собственным своим похотям и говорящие: “где обетование пришествия Его? Ибо с тех пор, как стали умирать отцы, от начала творения, все остается так же”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Петр. 3:3,4)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6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Одно то не должно быть сокрыто от вас, возлюбленные, что у Господа один день, как тысяча лет, и тысяча лет, как один день. Не медлит Господь исполнением обетования, как некоторые почитают то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медлением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но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долготерпит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нас, не желая, чтобы кто погиб, но чтобы все пришли к покаянию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Петр. 3:8,9)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0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проповедано будет сие Евангелие Царствия по всей вселенной, во свидетельство всем народам; и тогда придет конец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6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возлюбленные, ожидая сего, потщитесь явиться пред Ним неоскверненными и непорочными в мире; и долготерпение Господа нашего почитайте спасением…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Петр. 3:14,15)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хотя бы и замедлило, жди его, ибо непременно сбудется, не отменится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(Авв. 2:3)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Небо и прейдут, но слова Мои не прейдут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4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6">
            <a:extLst>
              <a:ext uri="{FF2B5EF4-FFF2-40B4-BE49-F238E27FC236}">
                <a16:creationId xmlns:a16="http://schemas.microsoft.com/office/drawing/2014/main" id="{8499E04E-48D7-44B2-A376-3AAC9257B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3" y="0"/>
            <a:ext cx="498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пошлет Ангелов Своих с трубою громогласною, и соберут избранных Его от четырех ветров, от края небес до края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5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Альфа и Омега, начало и конец, Первый и Последний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свидетель верный и истинный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3">
            <a:extLst>
              <a:ext uri="{FF2B5EF4-FFF2-40B4-BE49-F238E27FC236}">
                <a16:creationId xmlns:a16="http://schemas.microsoft.com/office/drawing/2014/main" id="{D8EDE9A6-1A78-4ABE-B897-FF799732C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504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7">
            <a:extLst>
              <a:ext uri="{FF2B5EF4-FFF2-40B4-BE49-F238E27FC236}">
                <a16:creationId xmlns:a16="http://schemas.microsoft.com/office/drawing/2014/main" id="{DBBB36B3-0EB5-40B3-A79C-C66D12668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895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приступили к Нему ученики наедине и спросили: скажи нам, когда это будет? и какой признак Твоего пришествия и кончины века?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 дне же том или часе никто не знает, ни Ангелы небесные, ни Сын, но только Отец. Смотрите, бодрствуйте, молитесь, ибо не знаете, когда наступит это время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13:32,33)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2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и вы будьте готовы, ибо в который час не думаете,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Сын Человеческий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24:44)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69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…когда это будет? и какой признак Твоего пришествия и кончины века? Иисус сказал им в ответ: берегитесь, чтобы кто не прельстил вас, ибо многие придут под именем Моим, и будут говорить: я Христос, и многих прельстят…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24:3-5,23,24)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36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Тогда, если кто скажет вам: вот, здесь Христос, или там, – не верьте. Ибо восстанут лжехристы и лжепророки, и дадут великие знамения и чудеса, чтобы прельстить, если возможно, и избранных</a:t>
            </a: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24:3-5,23,24)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5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8">
            <a:extLst>
              <a:ext uri="{FF2B5EF4-FFF2-40B4-BE49-F238E27FC236}">
                <a16:creationId xmlns:a16="http://schemas.microsoft.com/office/drawing/2014/main" id="{33CA92AD-02E0-4782-957A-E40B91EEF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888"/>
            <a:ext cx="12192000" cy="53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Вот, Я наперед сказал вам. Итак, если скажут вам: “вот, Он в пустыне”, – не выходите; “вот, Он в потаенных комнатах”, – не верьте; ибо, как молния исходит от востока и видна бывает даже до запада, так будет пришествие Сына Человеческого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24:25-27)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30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явится знамение Сына Человеческого на небе; и тогда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восплачутся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все племена земные и увидят Сына Человеческого, грядущего на облаках небесных с силою и славою великою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78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Се, грядет с облаками, и узрит Его всякое око…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дадут великие знамения и чудеса, чтобы прельстить, если возможно, и избранных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2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Боже! Ты Бог мой, Тебя от ранней зари ищу я; Тебя жаждет душа моя, по Тебе томится плоть моя в земле пустой, иссохшей и безводной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62:2)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9">
            <a:extLst>
              <a:ext uri="{FF2B5EF4-FFF2-40B4-BE49-F238E27FC236}">
                <a16:creationId xmlns:a16="http://schemas.microsoft.com/office/drawing/2014/main" id="{E457FC85-B502-4036-A201-97783F8CC3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3" y="0"/>
            <a:ext cx="1033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95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Также услышите о войнах и о военных слухах. Смотрите, не ужасайтесь, ибо надлежит всему тому быть, но это еще не конец: ибо восстанет народ на народ, и царство на царство…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(Мф.24:6,7)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91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будут… на земле уныние народов и недоумение… Люди будут издыхать от страха и ожидания бедствий, грядущих на вселенную… Когда же начнет это сбываться, тогда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восклонитесь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поднимите головы ваши, потому что приближается избавление ваше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21:25,26,28)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3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будут… моры*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(Мф.24:7)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будут… землетрясения по местам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78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0">
            <a:extLst>
              <a:ext uri="{FF2B5EF4-FFF2-40B4-BE49-F238E27FC236}">
                <a16:creationId xmlns:a16="http://schemas.microsoft.com/office/drawing/2014/main" id="{04E66D6F-EBF8-438D-8A4E-4ACFA796C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12192000" cy="19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6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1">
            <a:extLst>
              <a:ext uri="{FF2B5EF4-FFF2-40B4-BE49-F238E27FC236}">
                <a16:creationId xmlns:a16="http://schemas.microsoft.com/office/drawing/2014/main" id="{48592441-73BC-4821-BB9C-2FD246609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425"/>
            <a:ext cx="12192000" cy="25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11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2">
            <a:extLst>
              <a:ext uri="{FF2B5EF4-FFF2-40B4-BE49-F238E27FC236}">
                <a16:creationId xmlns:a16="http://schemas.microsoft.com/office/drawing/2014/main" id="{42959E94-104F-4D5A-938E-059BD31E6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8" y="0"/>
            <a:ext cx="977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55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будут знамения в солнце и луне и звездах, а на земле уныние народов и недоумение; и море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восшумит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возмутится; люди будут издыхать от страха и ожидания бедствий, грядущих на вселенную, ибо силы небесные поколеблются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21:25,26)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60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3">
            <a:extLst>
              <a:ext uri="{FF2B5EF4-FFF2-40B4-BE49-F238E27FC236}">
                <a16:creationId xmlns:a16="http://schemas.microsoft.com/office/drawing/2014/main" id="{21DA4F8A-2ADE-42DD-8953-A42705F56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13" y="0"/>
            <a:ext cx="470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9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было во дни Ноя, так будет и в пришествие Сына Человеческого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5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89392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 не смущается сердце ваше; веруйте в Бога и в Меня веруйте. В доме Отца Моего обителей много. А если бы не так, Я сказал бы вам: Я иду приготовить место вам. И когда пойду и приготовлю вам место, приду опять и возьму вас к Себе, чтобы и вы были, где Я 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14:1-3)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84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 же, как было и во дни Лота: ели, пили, покупали, продавали, садили, строили;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новдень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вкоторый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Лотвышел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из Содома, пролился с неба дождь огненный и серный и истребил всех; так будет и в тот день, когда Сын Человеческий явится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17:28-30)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72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перед потопом ели, пили, женились и выходили замуж… и не думали, пока не пришел потоп и не истребил всех, – так будет и пришествие Сына Человеческого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24:38,39)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37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4">
            <a:extLst>
              <a:ext uri="{FF2B5EF4-FFF2-40B4-BE49-F238E27FC236}">
                <a16:creationId xmlns:a16="http://schemas.microsoft.com/office/drawing/2014/main" id="{55ED06F0-4304-42F7-9D87-A3ECBE8B7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1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Горе беспечным… вы, которые день бедствия считаете далеким и… восхищаетесь ничтожными вещами…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Ам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6:1,3,13)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и вы будьте готовы, ибо в который час не думаете,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Сын Человеческий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24:44)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28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 тот раб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24:46)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как жених замедлил, то задремали все и уснули. Но в полночь раздался крик: вот, жених идет, выходите навстречу 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25:5,6)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884B6-E953-4F97-952F-6B5EC583A08B}"/>
              </a:ext>
            </a:extLst>
          </p:cNvPr>
          <p:cNvSpPr txBox="1"/>
          <p:nvPr/>
        </p:nvSpPr>
        <p:spPr>
          <a:xfrm>
            <a:off x="526868" y="5218336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узнал времени посещения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19:44)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43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15">
            <a:extLst>
              <a:ext uri="{FF2B5EF4-FFF2-40B4-BE49-F238E27FC236}">
                <a16:creationId xmlns:a16="http://schemas.microsoft.com/office/drawing/2014/main" id="{26C8D292-2DDD-4885-84E8-8DE41AB63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12192000" cy="4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6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же начнет это сбываться, тогда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восклонитесь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поднимите головы ваши, потому что приближается избавление ваше. И сказал им притчу: посмотрите на смоковницу и на все деревья: когда они уже распускаются, то, видя это, знаете сами, что уже близко лето.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21:28-31,33-36)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04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Так, и когда вы увидите то сбывающимся, знайте, что близко Царствие Божие… Небо и земля прейдут, но слова Мои не прейдут. Смотрите же за собою, чтобы сердца ваши не отягчались объедением и пьянством и заботами житейскими, и чтобы день тот не постиг вас внезапно, ибо он, как сеть, найдет на всех живущих по всему лицу земному; итак бодрствуйте на всякое время и молитесь, да сподобитесь избежать всех сих будущих бедствий и предстать пред Сына Человеческого</a:t>
            </a: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36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21:28-31,33-36)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44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 Он, Бог наш! на Него мы уповали, и Он спас нас! Сей есть Господь; на Него уповали мы; возрадуемся и возвеселимся во спасении Его!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25:9)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Падите на нас и сокройте нас от лица Сидящего на престоле и от гнева Агнца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30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Ищите Господа, когда можно найти Его; призывайте Его, когда Он близко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55:6)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братия, будьте долготерпеливы до пришествия Господня… укрепите сердца ваши, потому что пришествие Господне приближается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5:7,8)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явится знамение Сына Человеческого на небе; и тогда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восплачутся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 все племена земные и увидят Сына Человеческого, грядущего на облаках небесных с силою и славою великою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73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1">
            <a:extLst>
              <a:ext uri="{FF2B5EF4-FFF2-40B4-BE49-F238E27FC236}">
                <a16:creationId xmlns:a16="http://schemas.microsoft.com/office/drawing/2014/main" id="{7E947E76-C05D-4E3C-9B64-53D62826E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58" y="427465"/>
            <a:ext cx="4224382" cy="600307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9454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70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7-04">
            <a:extLst>
              <a:ext uri="{FF2B5EF4-FFF2-40B4-BE49-F238E27FC236}">
                <a16:creationId xmlns:a16="http://schemas.microsoft.com/office/drawing/2014/main" id="{DE744384-15F7-4331-9394-2FBE37397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6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Сын Человеческий во славе Отца Своего с Ангелами Своими и тогда воздаст каждому по делам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16:27)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Сам Господь при возвещении, при гласе Архангела и трубе Божией, сойдет с неба…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4:16)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7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же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приидет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Сын Человеческий во славе Своей и все святые Ангелы с Ним, тогда сядет на престоле славы Своей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25:31)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9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отверстое небо, и вот конь белый, и сидящий на нем называется Верный и Истинный, Который праведно судит и воинствует… На одежде и на бедре Его написано имя: “Царь царей и Господь господствующих”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19:11,16)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17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1447</Words>
  <Application>Microsoft Office PowerPoint</Application>
  <PresentationFormat>Широкоэкранный</PresentationFormat>
  <Paragraphs>90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20</cp:revision>
  <dcterms:created xsi:type="dcterms:W3CDTF">2019-02-07T16:44:45Z</dcterms:created>
  <dcterms:modified xsi:type="dcterms:W3CDTF">2019-02-14T08:13:53Z</dcterms:modified>
</cp:coreProperties>
</file>