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7" r:id="rId2"/>
    <p:sldMasterId id="2147483674" r:id="rId3"/>
    <p:sldMasterId id="2147483661" r:id="rId4"/>
  </p:sldMasterIdLst>
  <p:notesMasterIdLst>
    <p:notesMasterId r:id="rId14"/>
  </p:notesMasterIdLst>
  <p:handoutMasterIdLst>
    <p:handoutMasterId r:id="rId15"/>
  </p:handoutMasterIdLst>
  <p:sldIdLst>
    <p:sldId id="274" r:id="rId5"/>
    <p:sldId id="256" r:id="rId6"/>
    <p:sldId id="261" r:id="rId7"/>
    <p:sldId id="262" r:id="rId8"/>
    <p:sldId id="263" r:id="rId9"/>
    <p:sldId id="264" r:id="rId10"/>
    <p:sldId id="265" r:id="rId11"/>
    <p:sldId id="266" r:id="rId12"/>
    <p:sldId id="27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0820E36-C96D-8A46-B326-9CBA8DE68E42}">
          <p14:sldIdLst>
            <p14:sldId id="274"/>
            <p14:sldId id="256"/>
            <p14:sldId id="261"/>
            <p14:sldId id="262"/>
            <p14:sldId id="263"/>
            <p14:sldId id="264"/>
            <p14:sldId id="265"/>
            <p14:sldId id="266"/>
            <p14:sldId id="272"/>
          </p14:sldIdLst>
        </p14:section>
        <p14:section name="Untitled Section" id="{94477824-1078-8C46-945F-3B8A573AC76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310"/>
    <p:restoredTop sz="94674"/>
  </p:normalViewPr>
  <p:slideViewPr>
    <p:cSldViewPr snapToGrid="0" snapToObjects="1">
      <p:cViewPr varScale="1">
        <p:scale>
          <a:sx n="101" d="100"/>
          <a:sy n="101" d="100"/>
        </p:scale>
        <p:origin x="138" y="3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46" d="100"/>
          <a:sy n="146" d="100"/>
        </p:scale>
        <p:origin x="41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1200757-3EAA-6646-8780-0FECAB34593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52BA13-8550-474B-A91E-D724DF63966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BC235-2459-264C-8858-1C3188AD5348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6A7454-B891-624A-A350-3B662924B6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A4547A-E22A-2F4E-A561-0233970BB60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8EC65-90FA-1743-A13B-409402AF0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795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3D297-4040-5A4B-8421-CF2430CAB508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E1EA7-A93D-BA49-BDA3-4E42378B7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856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4158" y="1122363"/>
            <a:ext cx="912390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4158" y="3602038"/>
            <a:ext cx="912390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16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4804874" cy="458855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5185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867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4804874" cy="452100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4510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63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9149862" cy="387009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050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42579" y="365125"/>
            <a:ext cx="1745483" cy="52865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315200" cy="528652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63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1357C-11C5-F64B-80A1-179A53FEA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C514C5-717E-FA42-924E-41A15677D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2BF8D1-F08C-4B4B-8FBD-B9A51D893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D2542C-15C0-7F4E-A2EC-156AC0625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000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BB1F3-2F79-F846-A1CB-992303CE7D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980858-259F-AC40-B14C-3FF49C2F85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069594-5E57-5342-B30C-6783C97FD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B66AEB-FBD4-6746-86B8-78B4F52AE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23BA5E-E67C-0B4C-9238-6B242BCDA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658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B99D2-C797-0F48-9ABD-171893FE5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4318D-0359-3C4B-9D07-B5EC6CE85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CA1F22-3F23-2A45-8242-4E20BB979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8EDDB2-8821-814A-AFCB-FB011EA76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E04ADE-8591-D54D-82C0-8CA9A835C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9010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65A4-CD34-E542-AA3B-410F99F5C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336E2E-A226-6E4B-A0BF-59936A911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6ECF6-06B1-1042-9703-D25028AEB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574429-843C-AE4C-879F-09208EB68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13CF58-EB45-EE45-AB88-CE542A8C9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386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7590B-D6EA-2843-A98D-0BF4416D2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0711A-2741-5245-BFBE-542A2F566C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1226C9-E965-3748-B951-5540808692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453920-1A77-3441-B716-C87809F21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80F5CA-0C05-DF49-8CFB-0F7715D6E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B5DE6D-D58D-6246-8560-6B48561F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922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C120D-9C98-7541-A4D1-ECDDBCE36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81D796-17A2-6D43-9454-BAD3FEB1F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166ED1-50C0-D648-B865-172DA5AA27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61E471-E208-3546-857E-10892FC3C6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319FF5-6763-2047-B0CB-67E2B43241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B036FF-1BB5-614A-AB87-E9F39D61E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FA02C5-07EA-A94F-8E2E-932EC50AA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1B4373-3B73-AD43-AAAC-28A7D8361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5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325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ED90F-BA98-264C-A85A-FA17BB104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997709-99BE-384F-AF93-DB01D29AD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18142-6FC2-7443-A565-C33D93A7B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46F0CE-1BB1-7747-8F15-75898CB4A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0790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855655-5E02-734C-8B17-5354E364B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0B04DA-AB26-D94B-BC45-36F3609B8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98A3A1-20D2-074B-AFFF-E88912E45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677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3A0B5-B39D-2A45-A906-F7C446219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896DB-D884-D547-8A87-1C4B13253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B1E257-B35C-B941-8052-F0A6552FE0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9EFA63-6AE3-9B4B-8A64-B5725176B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ED90D7-192D-E34A-A129-603DA2806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E2F575-0AB5-ED40-B5A7-8443E9F80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9689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9253A-1B2D-7542-9B6F-FA42D8613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97BB3B-A3FF-F442-BA29-C194E7F395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C1370F-B2CB-984E-9BEA-F72D0F7113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938331-EB46-A241-945E-A9E29C5A8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3BF304-2F66-0D4A-A0C9-740E3F587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082B4A-2276-9647-AE95-D82B839AD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465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41937-BF20-1646-BBD2-3DD84A9B6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408E7C-DC3E-BA43-90E0-7C30EEDE1B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19338-EAE0-7A40-ABC4-13A8A4D6E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C90C6-4159-024A-93C1-DC92D77C3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47F38-1C00-1A43-8EE6-78C364B37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920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23120A-C540-014D-A196-81DC0AE194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E69A46-BF32-C540-A37E-7711961970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E7306-3DCD-794D-8DEC-0C27A7C0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D85206-AC06-CE4A-A628-FAFFF43D6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8BA3D5-9294-F940-B031-FD487FB58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4916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B2E44-36DA-4743-803D-A0C615B5C2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E14E84-EAA2-0943-970C-C978FC477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0744B4-977F-524D-98D3-5F8270BA8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D3C28C-5E07-F041-8436-A1A6AF5D5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61D60-843C-CA49-BA6D-C4FFE484E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9469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138C7-0795-CB4E-995F-0C7059F9A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BD73C-200E-464F-86B0-3B878E416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AD399-A317-EA4F-BB28-D4C07E700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4670C-6D8A-5746-B623-9E521F602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13A48-745C-5947-950A-E72406D27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454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5B10A-60AE-EB49-98E1-D957426E5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F78C1C-9F0D-034A-AFCE-15B725192D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3AE335-518E-D744-A806-4CEAED111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07580-6999-9640-BE6D-5328398E1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DAB0F4-4663-3844-B795-6568E0E5D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67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DCEB2-EAAE-2E48-8AE9-747A0C350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41903-8308-514C-80B9-443CF2BDBC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7814B1-0E8C-D547-8CDD-98A742DE32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6EDF7C-3A62-3B46-83A9-0097A8525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CA6D9A-F34D-9145-A6E1-E71CE6F49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86A584-920A-2E47-9098-CA1C7D4D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21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908587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9085873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149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CAF7D-9335-7044-81B5-F1A113C50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2FA63E-7181-624C-857B-1B56214FE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829E0D-A137-DD47-8B7C-7854873857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A01913-C7BB-DC43-A030-D88B3AF8E5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CE15A7-A0FF-F840-A145-60B40D0C7E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6704BD-3FD1-F347-B63B-0213B2250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0A167C-807D-FF49-939E-C6F2C67E0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699041-3DA0-E042-8338-BE17C8AB7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973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5BF22-797A-0E42-A2B4-7616EF973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907525-F63E-BC4D-9FAF-9CAB1B6EC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B0DAF4-7A33-E942-AD94-FFBC78E44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7115B0-7B7D-C347-81FC-FBBDE7EE8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295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952BBB-52A2-BD4B-A650-63066A27C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3FAFAF-7055-8C45-8986-D313F0432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F3315E-3604-9940-A45C-CBD3E9496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632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3DF9F-03E4-2D4A-8C73-CD9EB1FA9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AA636-196C-B34E-8E36-12C762671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03DB71-D964-1A46-88EB-6AB4CAE830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711710-A939-F84B-8683-D705642BD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C4CD12-B6BA-B74D-9975-6567C6D5E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A894F0-A094-EB45-B854-AC2CE5688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884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23784-3503-DB46-90AD-920C280BE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1A924F-C866-FA4F-81F5-986CD8DC4B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0913A9-EF05-5649-A644-8DACEFEC57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61A965-8549-F843-B612-179E96B3A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DA3CF1-CD91-C545-9FD1-EBB9EDE2C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8F200D-E0C3-FB42-A1DF-04C09CC92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5847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6F4E8-F804-874B-9E68-F54835CA2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BF5CF5-A071-764F-8C6B-48CB0A79A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7B74B-AB68-2045-99A1-E8B25789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1C3105-9829-6F43-BE60-D98DAC434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8B794E-1320-FA42-917A-2541BF860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742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09B6CE-2456-1249-8C68-424B406C89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F72CC3-927E-7441-B8F7-46FB767535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C4C5B6-C1ED-A549-BD3D-D07FC4B6F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E65298-2108-3047-95A6-75A51769A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47221-4CDC-8E41-B068-74C6425F9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485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FB34B-5C59-7E45-B149-91B0EB7D24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ED5BB3-1B6F-F94E-8365-6F338F63D3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42DD81-683F-184F-8DE6-5BFDD5280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2C1F1-5711-1246-A682-95FB94050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6D14F5-F8BF-4E49-99A4-631A7CE14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7681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8E500-26A4-BF4F-A737-D527D1476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B1977-3A19-9F4B-9D72-F14AC6501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9315B-8C77-6045-9642-3852233C8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6156D-E3F5-CB4E-BD60-305930FA7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30D8C6-0F64-6F4B-A792-8B2C37872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6853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6DE52-1EA5-3643-AE0D-AE2268B19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D3437-7A68-AB4C-9F06-D39851956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D76892-DD3E-4845-BEE5-54E46F8D2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D591A1-A767-AC49-A16C-3F3C9E94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0272BC-724E-F341-A4FC-941E8745D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49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497475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3815862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1761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933AE-6685-1348-AEC6-F1848186B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95CBB-BDDB-584B-B414-5F58112306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24C79-869E-7C4C-8756-EA02DA39DD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A54D99-9257-1B46-A005-DFB653607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850664-35B1-B047-B5D7-C90877EBC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B4789-7BC4-034E-BFF7-CB4F57453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215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FE63B-2C5C-1C44-9BB2-A00C4A792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3E7CB3-DCBF-3143-A630-196FE83CF0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DDF094-D769-004E-9C71-EF9FC1F95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5BA426-1A7D-6D4C-ACF1-9E6D0EE625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89A5B4-ADC1-4E42-88AB-5E7B2574C9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F52982-232C-0C4F-9261-13021D491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05F16B-0731-3348-8178-EE39154FE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220632-D22D-7445-B873-201B8F629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4758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0C4A9-F0A8-6A40-9CB8-1124CAC3E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A5B138-8849-A84D-B966-9DF1E94FE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C1E746-A580-3A49-A4C0-FBB9C3B77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485002-354D-3147-A2CB-3BEDFCDF6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9554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5B674F-B1BD-DA40-A3B1-AD8CFF1C3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88047D-DD3C-A24E-81B1-ECA252FDA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34987D-AB8F-6B41-8A85-19B75E7EF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6587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71AC9-9FCD-E547-88D9-0D094C19A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8DEFD-AA86-5E40-BEED-B07B024AC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2EA183-3F13-A14B-BD5B-F62D5A294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D7809-EFDD-E44E-B686-B3036990D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304834-14F4-4641-8484-CFEBBB33B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185205-C7A1-C64A-BC8F-B33E8216D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4305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03BCB-0634-7145-8E29-751A605BA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C88CA3-19F4-B04C-B305-D1D587DC48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56B339-520D-7A44-A611-AFCDE7DBB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516B3-49BE-644D-B2AD-37D31EE60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14D71E-144F-5146-9B99-6F6C57BD9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FE1F07-9E19-D84B-8B07-44C71D701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7707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8FCA7-8049-5944-BC40-899EC310B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A5B9E7-F084-E446-977D-A714F4044A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3506D-C34A-BD4B-B2C9-09835248A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48CAB-F026-1944-8450-22FB8AEF5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0AC33F-A3A2-A041-A466-194880C11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9909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CE98BF-17AF-6D44-860E-84A164CC95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759389-EC9F-4F4D-B304-D1C6DA50E8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F43E0-90FA-324A-986B-08FC997C9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5A636-47EE-BA40-AE36-BEEDDD6F4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C01C5-F166-5E4B-84F0-C33D55B49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8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9148274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443559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443559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19538" y="1681163"/>
            <a:ext cx="436852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19538" y="2505075"/>
            <a:ext cx="4368524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32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69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121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2B613-51B8-EF49-801F-A9C1E5F10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41070F-DAFA-AC48-96DC-8C2A8EC5C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C6356E-C245-B24B-8035-3237210E9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4A1AEB-EEEB-0C47-9ED3-85824FCBA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52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4DF4F-20C9-8B4B-AB57-B9656C2DC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E629DB-5AFB-314F-8E99-CA7CF304A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9AD1C8-12BC-7643-8934-5D5ED5A99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6B42E7-4C66-734D-A8C1-531DF6B2A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81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49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149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8DA99-1ED3-F944-BC99-F7C71722FEC6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1377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FAA5A-C444-814B-AFD0-86E9B49918DA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7FAC88F-3079-6C41-B97E-AB507D54E544}"/>
              </a:ext>
            </a:extLst>
          </p:cNvPr>
          <p:cNvSpPr/>
          <p:nvPr userDrawn="1"/>
        </p:nvSpPr>
        <p:spPr>
          <a:xfrm>
            <a:off x="10451364" y="0"/>
            <a:ext cx="1740635" cy="6858000"/>
          </a:xfrm>
          <a:prstGeom prst="rect">
            <a:avLst/>
          </a:prstGeom>
          <a:solidFill>
            <a:srgbClr val="2E55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75AAFAF-2663-1B4A-953A-5BDE35D35E62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0800248" y="5441186"/>
            <a:ext cx="1042868" cy="104286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A1E7687-D65E-014C-9933-4BEE53724222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849217" y="5793157"/>
            <a:ext cx="2196947" cy="650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590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86" r:id="rId8"/>
    <p:sldLayoutId id="2147483673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2FE335-DF36-EC49-AEB9-1F17E90F6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9C8947-963D-5A43-83DE-6AEA3F6005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3340A-C86D-194E-AA81-2891DF2200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56663-F467-724F-9C4A-7CBA8A3563E3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89F4A-AF3F-7945-B25B-38FA0354FA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EE52A-4F22-4F49-86EE-7AC85B3CFA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BBED7-DA09-AB4F-934B-FB262E64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51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5C23F2-2025-A948-A822-6DF144B15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0F2833-791A-5449-92AD-C8EAF61BB4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4A85A-F517-B84D-9214-7EC82D2BC1FC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07BAE-4438-9347-900A-30D5B7185B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2726F4-93B9-9446-8A73-FC80042A33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8D0EC-F8CB-074B-BC4C-8EBF9019993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A7BE19C-4919-1944-BC61-CC284F92EB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3752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0065B8-E642-2C45-BEC2-BA06987F4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7E7E25-6EC5-B14A-8805-206FBEEB1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C329F1-DD7D-934E-8EF4-0A2C3FCFD3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1076E-769D-994D-AD12-AED9E0FB0F7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D288B-85DB-3249-BFAB-8630C92CEC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72F85-E71C-8B4E-A8FC-E4236B4274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9E08D-064C-0A4F-8FFD-E8BE5DD95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10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horiavarlan/5245029308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creativecommons.org/licenses/by/3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groundreport.com/christ-jesus-the-return-of-the-messiah-to-earth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F74FA-ABB9-A752-5A3F-295EEEA5B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icture containing white, door, tiled&#10;&#10;Description automatically generated">
            <a:extLst>
              <a:ext uri="{FF2B5EF4-FFF2-40B4-BE49-F238E27FC236}">
                <a16:creationId xmlns:a16="http://schemas.microsoft.com/office/drawing/2014/main" id="{B0007132-1F3F-F4F2-F6EC-F385194BC5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-1" y="1"/>
            <a:ext cx="1048406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648318A-D649-A6BA-67CA-915550870C0C}"/>
              </a:ext>
            </a:extLst>
          </p:cNvPr>
          <p:cNvSpPr txBox="1"/>
          <p:nvPr/>
        </p:nvSpPr>
        <p:spPr>
          <a:xfrm>
            <a:off x="0" y="6627167"/>
            <a:ext cx="83960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3" tooltip="https://www.flickr.com/photos/horiavarlan/5245029308/"/>
              </a:rPr>
              <a:t>Thishoto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4" tooltip="https://creativecommons.org/licenses/by/3.0/"/>
              </a:rPr>
              <a:t> BY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7825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43E13FB-1FCD-B44C-9150-B69B8D144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853" y="117244"/>
            <a:ext cx="9479844" cy="1325563"/>
          </a:xfrm>
        </p:spPr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Библейское лидерство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2F1655-213C-5574-BF1C-709339B4DCC3}"/>
              </a:ext>
            </a:extLst>
          </p:cNvPr>
          <p:cNvSpPr txBox="1"/>
          <p:nvPr/>
        </p:nvSpPr>
        <p:spPr>
          <a:xfrm>
            <a:off x="838200" y="2939588"/>
            <a:ext cx="641393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81C8D6-8CB5-20D3-E678-634AE6353552}"/>
              </a:ext>
            </a:extLst>
          </p:cNvPr>
          <p:cNvSpPr txBox="1"/>
          <p:nvPr/>
        </p:nvSpPr>
        <p:spPr>
          <a:xfrm>
            <a:off x="756003" y="1399946"/>
            <a:ext cx="955004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«… Встал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 вечери, снял с Себя верхнюю одежду и, взяв полотенце,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препоясался. Потом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влил воды в умывальницу и начал умывать ноги ученикам и отирать полотенцем, которым был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препоясан…»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«…Когда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же умыл им ноги и надел одежду Свою, то, возлёгши опять, сказал им: знаете ли, что Я сделал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вам? Вы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называете Меня Учителем и Господом, и правильно говорите, ибо Я точно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то. Итак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если Я, Господь и Учитель, умыл ноги вам, то и вы должны умывать ноги друг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другу. Ибо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Я дал вам пример, чтобы и вы делали то же, что Я сделал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вам. Истинно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истинно говорю вам: раб не больше господина своего, и посланник не больше пославшего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его. Если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это знаете, блаженны вы, когда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исполняете».</a:t>
            </a:r>
          </a:p>
          <a:p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(Иоанна 13:4-5, 12-17)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55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09DBCF4-9471-7D79-0D83-8B59904E1E30}"/>
              </a:ext>
            </a:extLst>
          </p:cNvPr>
          <p:cNvSpPr txBox="1"/>
          <p:nvPr/>
        </p:nvSpPr>
        <p:spPr>
          <a:xfrm>
            <a:off x="756000" y="2288675"/>
            <a:ext cx="955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Перед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праздником Пасхи Иисус, зная, что пришёл час Его перейти от мира сего к Отцу, явил делом, что, возлюбив Своих сущих в мире, до конца возлюбил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их».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Иисус, зная, что Отец всё отдал в руки Его, и что Он от Бога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исшёл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и к Богу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отходит…»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543E13FB-1FCD-B44C-9150-B69B8D144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853" y="117244"/>
            <a:ext cx="9479844" cy="1325563"/>
          </a:xfrm>
        </p:spPr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Библейское лидерство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01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F73EA8A-A741-18B9-4757-79F6054D99FC}"/>
              </a:ext>
            </a:extLst>
          </p:cNvPr>
          <p:cNvSpPr txBox="1"/>
          <p:nvPr/>
        </p:nvSpPr>
        <p:spPr>
          <a:xfrm>
            <a:off x="756000" y="1828800"/>
            <a:ext cx="9550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«В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начале было Слово, и Слово было у Бога, и Слово было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Бог.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Оно было в начале у Бога.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Всё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через Него начало быть, и без Него ничто не начало быть, что начало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быть. В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Нём была жизнь, и жизнь была свет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человеков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свет во тьме светит, и тьма не объяла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его».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«…И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Слово стало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плотию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и обитало с нами, полное благодати и истины; и мы видели славу Его, славу, как Единородного от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Отца».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(Иоанна 1:1-5, 14)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543E13FB-1FCD-B44C-9150-B69B8D144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853" y="117244"/>
            <a:ext cx="9479844" cy="1325563"/>
          </a:xfrm>
        </p:spPr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Библейское лидерство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77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D7420B1-F461-4654-266A-B8FC26064D7F}"/>
              </a:ext>
            </a:extLst>
          </p:cNvPr>
          <p:cNvSpPr txBox="1"/>
          <p:nvPr/>
        </p:nvSpPr>
        <p:spPr>
          <a:xfrm>
            <a:off x="756000" y="1690688"/>
            <a:ext cx="955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«…А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тем, которые приняли Его, верующим во имя Его, дал власть быть чадами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Божиими, которые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ни от крови, ни от хотения плоти, ни от хотения мужа, но от Бога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родились».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(Иоанна 1:12,13)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E24308-6B8E-10A6-9D84-E325A4A0C48D}"/>
              </a:ext>
            </a:extLst>
          </p:cNvPr>
          <p:cNvSpPr txBox="1"/>
          <p:nvPr/>
        </p:nvSpPr>
        <p:spPr>
          <a:xfrm>
            <a:off x="756000" y="3429000"/>
            <a:ext cx="9550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«Смотрите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какую любовь дал нам Отец, чтобы нам называться и быть детьми Божиими. Мир потому не знает нас, что не познал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Его. Возлюбленные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Мы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теперь дети Божии; но ещё не открылось, что будем. Знаем только, что, когда откроется, будем подобны Ему, потому что увидим Его, как Он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есть…»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(1 Иоанна 3:1-2)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543E13FB-1FCD-B44C-9150-B69B8D144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853" y="117244"/>
            <a:ext cx="9479844" cy="1325563"/>
          </a:xfrm>
        </p:spPr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Библейское лидерство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83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E300B-CD0A-3E39-F9C2-EBE75B0AE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480AF1-1764-F963-671E-2305D5F4FCCA}"/>
              </a:ext>
            </a:extLst>
          </p:cNvPr>
          <p:cNvSpPr txBox="1"/>
          <p:nvPr/>
        </p:nvSpPr>
        <p:spPr>
          <a:xfrm>
            <a:off x="756000" y="2111022"/>
            <a:ext cx="9550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«…Когда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же умыл им ноги и надел одежду Свою, то, возлёгши опять, сказал им: знаете ли, что Я сделал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вам? Вы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называете Меня Учителем и Господом, и правильно говорите, ибо Я точно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то. Итак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если Я, Господь и Учитель, умыл ноги вам, то и вы должны умывать ноги друг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другу. Ибо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Я дал вам пример, чтобы и вы делали то же, что Я сделал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вам. Истинно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истинно говорю вам: раб не больше господина своего, и посланник не больше пославшего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его. Если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это знаете, блаженны вы, когда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исполняете».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(Иоанна 13:12-17)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543E13FB-1FCD-B44C-9150-B69B8D1448EC}"/>
              </a:ext>
            </a:extLst>
          </p:cNvPr>
          <p:cNvSpPr txBox="1">
            <a:spLocks/>
          </p:cNvSpPr>
          <p:nvPr/>
        </p:nvSpPr>
        <p:spPr>
          <a:xfrm>
            <a:off x="317853" y="117244"/>
            <a:ext cx="947984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Библейское лидерство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42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F2B811D-F341-C4BF-1122-F6D209229BD6}"/>
              </a:ext>
            </a:extLst>
          </p:cNvPr>
          <p:cNvSpPr txBox="1"/>
          <p:nvPr/>
        </p:nvSpPr>
        <p:spPr>
          <a:xfrm>
            <a:off x="756000" y="1825978"/>
            <a:ext cx="9550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Два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основных принципа, которыми должен </a:t>
            </a:r>
          </a:p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руководствоваться лидер в библейском понимании этого слова:</a:t>
            </a:r>
          </a:p>
          <a:p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Понимать кто ты и чей ты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Не забывай, ты - дитя живого Бога!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Понимать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смысл своего призвания и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твёрдо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следовать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ему.              Сейчас самое время!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543E13FB-1FCD-B44C-9150-B69B8D144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853" y="117244"/>
            <a:ext cx="9479844" cy="1325563"/>
          </a:xfrm>
        </p:spPr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Библейское лидерство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84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344472F-3B97-244C-92C4-9A2883F44E60}"/>
              </a:ext>
            </a:extLst>
          </p:cNvPr>
          <p:cNvSpPr txBox="1"/>
          <p:nvPr/>
        </p:nvSpPr>
        <p:spPr>
          <a:xfrm>
            <a:off x="756000" y="2122311"/>
            <a:ext cx="9550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«Ибо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 вас должны быть те же чувствования, какие и во Христе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Иисусе: Он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будучи образом Божиим, не почитал хищением быть равным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Богу; но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уничижил Себя Самого, приняв образ раба, сделавшись подобным человекам и по виду став как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человек; смирил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Себя, быв послушным даже до смерти, и смерти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крестной. Посему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 Бог превознёс Его и дал Ему имя выше всякого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имени, дабы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пред именем Иисуса преклонилось всякое колено небесных, земных и преисподних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 всякий язык исповедал, что Господь Иисус Христос в славу Бога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Отца».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(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Филиппийцам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2:5-11)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543E13FB-1FCD-B44C-9150-B69B8D144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853" y="117244"/>
            <a:ext cx="9479844" cy="1325563"/>
          </a:xfrm>
        </p:spPr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Библейское лидерство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93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text&#10;&#10;Description automatically generated">
            <a:extLst>
              <a:ext uri="{FF2B5EF4-FFF2-40B4-BE49-F238E27FC236}">
                <a16:creationId xmlns:a16="http://schemas.microsoft.com/office/drawing/2014/main" id="{7BBA4BED-AB31-2F80-29BE-BD2FCA9D23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039992" y="660224"/>
            <a:ext cx="6448097" cy="484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92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D PPT Template" id="{434AA357-B983-DC4C-BA53-ADD308E80483}" vid="{C1395416-616D-1042-8800-EACE16303E3F}"/>
    </a:ext>
  </a:extLst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4836</TotalTime>
  <Words>750</Words>
  <Application>Microsoft Office PowerPoint</Application>
  <PresentationFormat>Широкоэкранный</PresentationFormat>
  <Paragraphs>46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2_Custom Design</vt:lpstr>
      <vt:lpstr>1_Custom Design</vt:lpstr>
      <vt:lpstr>Custom Design</vt:lpstr>
      <vt:lpstr>Презентация PowerPoint</vt:lpstr>
      <vt:lpstr>Библейское лидерство   1</vt:lpstr>
      <vt:lpstr>Библейское лидерство   2</vt:lpstr>
      <vt:lpstr>Библейское лидерство   3</vt:lpstr>
      <vt:lpstr>Библейское лидерство   4</vt:lpstr>
      <vt:lpstr>    </vt:lpstr>
      <vt:lpstr>Библейское лидерство   6</vt:lpstr>
      <vt:lpstr>Библейское лидерство   6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Holland, Tanya</dc:creator>
  <cp:lastModifiedBy>Ekaterina Klepacheva</cp:lastModifiedBy>
  <cp:revision>45</cp:revision>
  <dcterms:created xsi:type="dcterms:W3CDTF">2018-02-05T14:17:04Z</dcterms:created>
  <dcterms:modified xsi:type="dcterms:W3CDTF">2023-02-07T12:45:01Z</dcterms:modified>
</cp:coreProperties>
</file>