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5" r:id="rId3"/>
    <p:sldMasterId id="2147483691" r:id="rId4"/>
    <p:sldMasterId id="2147483704" r:id="rId5"/>
  </p:sldMasterIdLst>
  <p:notesMasterIdLst>
    <p:notesMasterId r:id="rId79"/>
  </p:notesMasterIdLst>
  <p:sldIdLst>
    <p:sldId id="1887" r:id="rId6"/>
    <p:sldId id="2092" r:id="rId7"/>
    <p:sldId id="2093" r:id="rId8"/>
    <p:sldId id="1924" r:id="rId9"/>
    <p:sldId id="270" r:id="rId10"/>
    <p:sldId id="2019" r:id="rId11"/>
    <p:sldId id="1938" r:id="rId12"/>
    <p:sldId id="346" r:id="rId13"/>
    <p:sldId id="2020" r:id="rId14"/>
    <p:sldId id="1941" r:id="rId15"/>
    <p:sldId id="1939" r:id="rId16"/>
    <p:sldId id="1966" r:id="rId17"/>
    <p:sldId id="2087" r:id="rId18"/>
    <p:sldId id="1940" r:id="rId19"/>
    <p:sldId id="1926" r:id="rId20"/>
    <p:sldId id="260" r:id="rId21"/>
    <p:sldId id="261" r:id="rId22"/>
    <p:sldId id="262" r:id="rId23"/>
    <p:sldId id="263" r:id="rId24"/>
    <p:sldId id="264" r:id="rId25"/>
    <p:sldId id="2015" r:id="rId26"/>
    <p:sldId id="2077" r:id="rId27"/>
    <p:sldId id="2024" r:id="rId28"/>
    <p:sldId id="1936" r:id="rId29"/>
    <p:sldId id="1937" r:id="rId30"/>
    <p:sldId id="2082" r:id="rId31"/>
    <p:sldId id="2073" r:id="rId32"/>
    <p:sldId id="2083" r:id="rId33"/>
    <p:sldId id="1935" r:id="rId34"/>
    <p:sldId id="1932" r:id="rId35"/>
    <p:sldId id="2084" r:id="rId36"/>
    <p:sldId id="1956" r:id="rId37"/>
    <p:sldId id="2085" r:id="rId38"/>
    <p:sldId id="2021" r:id="rId39"/>
    <p:sldId id="2022" r:id="rId40"/>
    <p:sldId id="2086" r:id="rId41"/>
    <p:sldId id="2068" r:id="rId42"/>
    <p:sldId id="2079" r:id="rId43"/>
    <p:sldId id="2035" r:id="rId44"/>
    <p:sldId id="2036" r:id="rId45"/>
    <p:sldId id="2037" r:id="rId46"/>
    <p:sldId id="2039" r:id="rId47"/>
    <p:sldId id="2040" r:id="rId48"/>
    <p:sldId id="2041" r:id="rId49"/>
    <p:sldId id="2042" r:id="rId50"/>
    <p:sldId id="2043" r:id="rId51"/>
    <p:sldId id="2098" r:id="rId52"/>
    <p:sldId id="1123" r:id="rId53"/>
    <p:sldId id="2045" r:id="rId54"/>
    <p:sldId id="2046" r:id="rId55"/>
    <p:sldId id="2047" r:id="rId56"/>
    <p:sldId id="2052" r:id="rId57"/>
    <p:sldId id="2053" r:id="rId58"/>
    <p:sldId id="2054" r:id="rId59"/>
    <p:sldId id="2056" r:id="rId60"/>
    <p:sldId id="2057" r:id="rId61"/>
    <p:sldId id="2058" r:id="rId62"/>
    <p:sldId id="2059" r:id="rId63"/>
    <p:sldId id="2060" r:id="rId64"/>
    <p:sldId id="2061" r:id="rId65"/>
    <p:sldId id="2062" r:id="rId66"/>
    <p:sldId id="2065" r:id="rId67"/>
    <p:sldId id="2066" r:id="rId68"/>
    <p:sldId id="2071" r:id="rId69"/>
    <p:sldId id="2070" r:id="rId70"/>
    <p:sldId id="2091" r:id="rId71"/>
    <p:sldId id="2090" r:id="rId72"/>
    <p:sldId id="2067" r:id="rId73"/>
    <p:sldId id="2072" r:id="rId74"/>
    <p:sldId id="2094" r:id="rId75"/>
    <p:sldId id="2095" r:id="rId76"/>
    <p:sldId id="2096" r:id="rId77"/>
    <p:sldId id="2097"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50"/>
    <p:restoredTop sz="95244" autoAdjust="0"/>
  </p:normalViewPr>
  <p:slideViewPr>
    <p:cSldViewPr snapToGrid="0">
      <p:cViewPr varScale="1">
        <p:scale>
          <a:sx n="110" d="100"/>
          <a:sy n="110" d="100"/>
        </p:scale>
        <p:origin x="52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Excel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_____Microsoft_Excel5.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Подготовка</c:v>
                </c:pt>
              </c:strCache>
            </c:strRef>
          </c:tx>
          <c:spPr>
            <a:solidFill>
              <a:srgbClr val="072CA8"/>
            </a:solidFill>
          </c:spPr>
          <c:invertIfNegative val="0"/>
          <c:cat>
            <c:strRef>
              <c:f>Sheet1!$A$2</c:f>
              <c:strCache>
                <c:ptCount val="1"/>
                <c:pt idx="0">
                  <c:v>Этапы Евангелизма</c:v>
                </c:pt>
              </c:strCache>
            </c:strRef>
          </c:cat>
          <c:val>
            <c:numRef>
              <c:f>Sheet1!$B$2</c:f>
              <c:numCache>
                <c:formatCode>General</c:formatCode>
                <c:ptCount val="1"/>
                <c:pt idx="0">
                  <c:v>70</c:v>
                </c:pt>
              </c:numCache>
            </c:numRef>
          </c:val>
          <c:extLst>
            <c:ext xmlns:c16="http://schemas.microsoft.com/office/drawing/2014/chart" uri="{C3380CC4-5D6E-409C-BE32-E72D297353CC}">
              <c16:uniqueId val="{00000000-F167-AD42-81E7-0751C17836D3}"/>
            </c:ext>
          </c:extLst>
        </c:ser>
        <c:ser>
          <c:idx val="1"/>
          <c:order val="1"/>
          <c:tx>
            <c:strRef>
              <c:f>Sheet1!$C$1</c:f>
              <c:strCache>
                <c:ptCount val="1"/>
                <c:pt idx="0">
                  <c:v>Сеяние</c:v>
                </c:pt>
              </c:strCache>
            </c:strRef>
          </c:tx>
          <c:spPr>
            <a:solidFill>
              <a:srgbClr val="6B3418"/>
            </a:solidFill>
          </c:spPr>
          <c:invertIfNegative val="0"/>
          <c:cat>
            <c:strRef>
              <c:f>Sheet1!$A$2</c:f>
              <c:strCache>
                <c:ptCount val="1"/>
                <c:pt idx="0">
                  <c:v>Этапы Евангелизма</c:v>
                </c:pt>
              </c:strCache>
            </c:strRef>
          </c:cat>
          <c:val>
            <c:numRef>
              <c:f>Sheet1!$C$2</c:f>
              <c:numCache>
                <c:formatCode>General</c:formatCode>
                <c:ptCount val="1"/>
                <c:pt idx="0">
                  <c:v>20</c:v>
                </c:pt>
              </c:numCache>
            </c:numRef>
          </c:val>
          <c:extLst>
            <c:ext xmlns:c16="http://schemas.microsoft.com/office/drawing/2014/chart" uri="{C3380CC4-5D6E-409C-BE32-E72D297353CC}">
              <c16:uniqueId val="{00000001-F167-AD42-81E7-0751C17836D3}"/>
            </c:ext>
          </c:extLst>
        </c:ser>
        <c:ser>
          <c:idx val="2"/>
          <c:order val="2"/>
          <c:tx>
            <c:strRef>
              <c:f>Sheet1!$D$1</c:f>
              <c:strCache>
                <c:ptCount val="1"/>
                <c:pt idx="0">
                  <c:v>Взращивание</c:v>
                </c:pt>
              </c:strCache>
            </c:strRef>
          </c:tx>
          <c:spPr>
            <a:solidFill>
              <a:srgbClr val="0B5500"/>
            </a:solidFill>
          </c:spPr>
          <c:invertIfNegative val="0"/>
          <c:cat>
            <c:strRef>
              <c:f>Sheet1!$A$2</c:f>
              <c:strCache>
                <c:ptCount val="1"/>
                <c:pt idx="0">
                  <c:v>Этапы Евангелизма</c:v>
                </c:pt>
              </c:strCache>
            </c:strRef>
          </c:cat>
          <c:val>
            <c:numRef>
              <c:f>Sheet1!$D$2</c:f>
              <c:numCache>
                <c:formatCode>General</c:formatCode>
                <c:ptCount val="1"/>
                <c:pt idx="0">
                  <c:v>10</c:v>
                </c:pt>
              </c:numCache>
            </c:numRef>
          </c:val>
          <c:extLst>
            <c:ext xmlns:c16="http://schemas.microsoft.com/office/drawing/2014/chart" uri="{C3380CC4-5D6E-409C-BE32-E72D297353CC}">
              <c16:uniqueId val="{00000002-F167-AD42-81E7-0751C17836D3}"/>
            </c:ext>
          </c:extLst>
        </c:ser>
        <c:ser>
          <c:idx val="3"/>
          <c:order val="3"/>
          <c:tx>
            <c:strRef>
              <c:f>Sheet1!$E$1</c:f>
              <c:strCache>
                <c:ptCount val="1"/>
                <c:pt idx="0">
                  <c:v>Сбор урожая</c:v>
                </c:pt>
              </c:strCache>
            </c:strRef>
          </c:tx>
          <c:spPr>
            <a:solidFill>
              <a:srgbClr val="EEA116"/>
            </a:solidFill>
          </c:spPr>
          <c:invertIfNegative val="0"/>
          <c:cat>
            <c:strRef>
              <c:f>Sheet1!$A$2</c:f>
              <c:strCache>
                <c:ptCount val="1"/>
                <c:pt idx="0">
                  <c:v>Этапы Евангелизма</c:v>
                </c:pt>
              </c:strCache>
            </c:strRef>
          </c:cat>
          <c:val>
            <c:numRef>
              <c:f>Sheet1!$E$2</c:f>
              <c:numCache>
                <c:formatCode>General</c:formatCode>
                <c:ptCount val="1"/>
                <c:pt idx="0">
                  <c:v>60</c:v>
                </c:pt>
              </c:numCache>
            </c:numRef>
          </c:val>
          <c:extLst>
            <c:ext xmlns:c16="http://schemas.microsoft.com/office/drawing/2014/chart" uri="{C3380CC4-5D6E-409C-BE32-E72D297353CC}">
              <c16:uniqueId val="{00000003-F167-AD42-81E7-0751C17836D3}"/>
            </c:ext>
          </c:extLst>
        </c:ser>
        <c:ser>
          <c:idx val="4"/>
          <c:order val="4"/>
          <c:tx>
            <c:strRef>
              <c:f>Sheet1!$F$1</c:f>
              <c:strCache>
                <c:ptCount val="1"/>
                <c:pt idx="0">
                  <c:v>Сохранение</c:v>
                </c:pt>
              </c:strCache>
            </c:strRef>
          </c:tx>
          <c:spPr>
            <a:solidFill>
              <a:srgbClr val="E22311"/>
            </a:solidFill>
          </c:spPr>
          <c:invertIfNegative val="0"/>
          <c:cat>
            <c:strRef>
              <c:f>Sheet1!$A$2</c:f>
              <c:strCache>
                <c:ptCount val="1"/>
                <c:pt idx="0">
                  <c:v>Этапы Евангелизма</c:v>
                </c:pt>
              </c:strCache>
            </c:strRef>
          </c:cat>
          <c:val>
            <c:numRef>
              <c:f>Sheet1!$F$2</c:f>
              <c:numCache>
                <c:formatCode>General</c:formatCode>
                <c:ptCount val="1"/>
                <c:pt idx="0">
                  <c:v>10</c:v>
                </c:pt>
              </c:numCache>
            </c:numRef>
          </c:val>
          <c:extLst>
            <c:ext xmlns:c16="http://schemas.microsoft.com/office/drawing/2014/chart" uri="{C3380CC4-5D6E-409C-BE32-E72D297353CC}">
              <c16:uniqueId val="{00000004-F167-AD42-81E7-0751C17836D3}"/>
            </c:ext>
          </c:extLst>
        </c:ser>
        <c:dLbls>
          <c:showLegendKey val="0"/>
          <c:showVal val="0"/>
          <c:showCatName val="0"/>
          <c:showSerName val="0"/>
          <c:showPercent val="0"/>
          <c:showBubbleSize val="0"/>
        </c:dLbls>
        <c:gapWidth val="150"/>
        <c:axId val="2083023616"/>
        <c:axId val="2083027104"/>
      </c:barChart>
      <c:catAx>
        <c:axId val="2083023616"/>
        <c:scaling>
          <c:orientation val="minMax"/>
        </c:scaling>
        <c:delete val="0"/>
        <c:axPos val="b"/>
        <c:numFmt formatCode="General" sourceLinked="0"/>
        <c:majorTickMark val="out"/>
        <c:minorTickMark val="none"/>
        <c:tickLblPos val="nextTo"/>
        <c:txPr>
          <a:bodyPr/>
          <a:lstStyle/>
          <a:p>
            <a:pPr>
              <a:defRPr>
                <a:latin typeface="Avenir Book"/>
              </a:defRPr>
            </a:pPr>
            <a:endParaRPr lang="ru-RU"/>
          </a:p>
        </c:txPr>
        <c:crossAx val="2083027104"/>
        <c:crosses val="autoZero"/>
        <c:auto val="1"/>
        <c:lblAlgn val="ctr"/>
        <c:lblOffset val="100"/>
        <c:noMultiLvlLbl val="0"/>
      </c:catAx>
      <c:valAx>
        <c:axId val="2083027104"/>
        <c:scaling>
          <c:orientation val="minMax"/>
          <c:max val="100"/>
        </c:scaling>
        <c:delete val="0"/>
        <c:axPos val="l"/>
        <c:majorGridlines/>
        <c:numFmt formatCode="General" sourceLinked="1"/>
        <c:majorTickMark val="out"/>
        <c:minorTickMark val="none"/>
        <c:tickLblPos val="nextTo"/>
        <c:txPr>
          <a:bodyPr/>
          <a:lstStyle/>
          <a:p>
            <a:pPr>
              <a:defRPr>
                <a:latin typeface="Avenir Book"/>
              </a:defRPr>
            </a:pPr>
            <a:endParaRPr lang="ru-RU"/>
          </a:p>
        </c:txPr>
        <c:crossAx val="2083023616"/>
        <c:crosses val="autoZero"/>
        <c:crossBetween val="between"/>
      </c:valAx>
    </c:plotArea>
    <c:legend>
      <c:legendPos val="r"/>
      <c:layout/>
      <c:overlay val="0"/>
      <c:txPr>
        <a:bodyPr/>
        <a:lstStyle/>
        <a:p>
          <a:pPr>
            <a:defRPr>
              <a:latin typeface="Avenir Book"/>
            </a:defRPr>
          </a:pPr>
          <a:endParaRPr lang="ru-RU"/>
        </a:p>
      </c:txPr>
    </c:legend>
    <c:plotVisOnly val="1"/>
    <c:dispBlanksAs val="gap"/>
    <c:showDLblsOverMax val="0"/>
  </c:chart>
  <c:txPr>
    <a:bodyPr/>
    <a:lstStyle/>
    <a:p>
      <a:pPr>
        <a:defRPr sz="1800"/>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Подготовка</c:v>
                </c:pt>
              </c:strCache>
            </c:strRef>
          </c:tx>
          <c:spPr>
            <a:solidFill>
              <a:srgbClr val="072CA8"/>
            </a:solidFill>
          </c:spPr>
          <c:invertIfNegative val="0"/>
          <c:cat>
            <c:strRef>
              <c:f>Sheet1!$A$2</c:f>
              <c:strCache>
                <c:ptCount val="1"/>
                <c:pt idx="0">
                  <c:v>Этапы Евангезизма</c:v>
                </c:pt>
              </c:strCache>
            </c:strRef>
          </c:cat>
          <c:val>
            <c:numRef>
              <c:f>Sheet1!$B$2</c:f>
              <c:numCache>
                <c:formatCode>General</c:formatCode>
                <c:ptCount val="1"/>
                <c:pt idx="0">
                  <c:v>70</c:v>
                </c:pt>
              </c:numCache>
            </c:numRef>
          </c:val>
          <c:extLst>
            <c:ext xmlns:c16="http://schemas.microsoft.com/office/drawing/2014/chart" uri="{C3380CC4-5D6E-409C-BE32-E72D297353CC}">
              <c16:uniqueId val="{00000000-283B-F444-A86D-A85A019D2534}"/>
            </c:ext>
          </c:extLst>
        </c:ser>
        <c:ser>
          <c:idx val="1"/>
          <c:order val="1"/>
          <c:tx>
            <c:strRef>
              <c:f>Sheet1!$C$1</c:f>
              <c:strCache>
                <c:ptCount val="1"/>
                <c:pt idx="0">
                  <c:v>Сеяние</c:v>
                </c:pt>
              </c:strCache>
            </c:strRef>
          </c:tx>
          <c:spPr>
            <a:solidFill>
              <a:srgbClr val="6B3418"/>
            </a:solidFill>
          </c:spPr>
          <c:invertIfNegative val="0"/>
          <c:cat>
            <c:strRef>
              <c:f>Sheet1!$A$2</c:f>
              <c:strCache>
                <c:ptCount val="1"/>
                <c:pt idx="0">
                  <c:v>Этапы Евангезизма</c:v>
                </c:pt>
              </c:strCache>
            </c:strRef>
          </c:cat>
          <c:val>
            <c:numRef>
              <c:f>Sheet1!$C$2</c:f>
              <c:numCache>
                <c:formatCode>General</c:formatCode>
                <c:ptCount val="1"/>
                <c:pt idx="0">
                  <c:v>20</c:v>
                </c:pt>
              </c:numCache>
            </c:numRef>
          </c:val>
          <c:extLst>
            <c:ext xmlns:c16="http://schemas.microsoft.com/office/drawing/2014/chart" uri="{C3380CC4-5D6E-409C-BE32-E72D297353CC}">
              <c16:uniqueId val="{00000001-283B-F444-A86D-A85A019D2534}"/>
            </c:ext>
          </c:extLst>
        </c:ser>
        <c:ser>
          <c:idx val="2"/>
          <c:order val="2"/>
          <c:tx>
            <c:strRef>
              <c:f>Sheet1!$D$1</c:f>
              <c:strCache>
                <c:ptCount val="1"/>
                <c:pt idx="0">
                  <c:v>Взращивание</c:v>
                </c:pt>
              </c:strCache>
            </c:strRef>
          </c:tx>
          <c:spPr>
            <a:solidFill>
              <a:srgbClr val="0B5500"/>
            </a:solidFill>
          </c:spPr>
          <c:invertIfNegative val="0"/>
          <c:cat>
            <c:strRef>
              <c:f>Sheet1!$A$2</c:f>
              <c:strCache>
                <c:ptCount val="1"/>
                <c:pt idx="0">
                  <c:v>Этапы Евангезизма</c:v>
                </c:pt>
              </c:strCache>
            </c:strRef>
          </c:cat>
          <c:val>
            <c:numRef>
              <c:f>Sheet1!$D$2</c:f>
              <c:numCache>
                <c:formatCode>General</c:formatCode>
                <c:ptCount val="1"/>
                <c:pt idx="0">
                  <c:v>10</c:v>
                </c:pt>
              </c:numCache>
            </c:numRef>
          </c:val>
          <c:extLst>
            <c:ext xmlns:c16="http://schemas.microsoft.com/office/drawing/2014/chart" uri="{C3380CC4-5D6E-409C-BE32-E72D297353CC}">
              <c16:uniqueId val="{00000002-283B-F444-A86D-A85A019D2534}"/>
            </c:ext>
          </c:extLst>
        </c:ser>
        <c:ser>
          <c:idx val="3"/>
          <c:order val="3"/>
          <c:tx>
            <c:strRef>
              <c:f>Sheet1!$E$1</c:f>
              <c:strCache>
                <c:ptCount val="1"/>
                <c:pt idx="0">
                  <c:v>Сбор урожая</c:v>
                </c:pt>
              </c:strCache>
            </c:strRef>
          </c:tx>
          <c:spPr>
            <a:solidFill>
              <a:srgbClr val="EEA116"/>
            </a:solidFill>
          </c:spPr>
          <c:invertIfNegative val="0"/>
          <c:cat>
            <c:strRef>
              <c:f>Sheet1!$A$2</c:f>
              <c:strCache>
                <c:ptCount val="1"/>
                <c:pt idx="0">
                  <c:v>Этапы Евангезизма</c:v>
                </c:pt>
              </c:strCache>
            </c:strRef>
          </c:cat>
          <c:val>
            <c:numRef>
              <c:f>Sheet1!$E$2</c:f>
              <c:numCache>
                <c:formatCode>General</c:formatCode>
                <c:ptCount val="1"/>
                <c:pt idx="0">
                  <c:v>60</c:v>
                </c:pt>
              </c:numCache>
            </c:numRef>
          </c:val>
          <c:extLst>
            <c:ext xmlns:c16="http://schemas.microsoft.com/office/drawing/2014/chart" uri="{C3380CC4-5D6E-409C-BE32-E72D297353CC}">
              <c16:uniqueId val="{00000003-283B-F444-A86D-A85A019D2534}"/>
            </c:ext>
          </c:extLst>
        </c:ser>
        <c:ser>
          <c:idx val="4"/>
          <c:order val="4"/>
          <c:tx>
            <c:strRef>
              <c:f>Sheet1!$F$1</c:f>
              <c:strCache>
                <c:ptCount val="1"/>
                <c:pt idx="0">
                  <c:v>Сохранение</c:v>
                </c:pt>
              </c:strCache>
            </c:strRef>
          </c:tx>
          <c:spPr>
            <a:solidFill>
              <a:srgbClr val="E22311"/>
            </a:solidFill>
          </c:spPr>
          <c:invertIfNegative val="0"/>
          <c:cat>
            <c:strRef>
              <c:f>Sheet1!$A$2</c:f>
              <c:strCache>
                <c:ptCount val="1"/>
                <c:pt idx="0">
                  <c:v>Этапы Евангезизма</c:v>
                </c:pt>
              </c:strCache>
            </c:strRef>
          </c:cat>
          <c:val>
            <c:numRef>
              <c:f>Sheet1!$F$2</c:f>
              <c:numCache>
                <c:formatCode>General</c:formatCode>
                <c:ptCount val="1"/>
                <c:pt idx="0">
                  <c:v>10</c:v>
                </c:pt>
              </c:numCache>
            </c:numRef>
          </c:val>
          <c:extLst>
            <c:ext xmlns:c16="http://schemas.microsoft.com/office/drawing/2014/chart" uri="{C3380CC4-5D6E-409C-BE32-E72D297353CC}">
              <c16:uniqueId val="{00000004-283B-F444-A86D-A85A019D2534}"/>
            </c:ext>
          </c:extLst>
        </c:ser>
        <c:dLbls>
          <c:showLegendKey val="0"/>
          <c:showVal val="0"/>
          <c:showCatName val="0"/>
          <c:showSerName val="0"/>
          <c:showPercent val="0"/>
          <c:showBubbleSize val="0"/>
        </c:dLbls>
        <c:gapWidth val="150"/>
        <c:axId val="2083023616"/>
        <c:axId val="2083027104"/>
      </c:barChart>
      <c:catAx>
        <c:axId val="2083023616"/>
        <c:scaling>
          <c:orientation val="minMax"/>
        </c:scaling>
        <c:delete val="0"/>
        <c:axPos val="b"/>
        <c:numFmt formatCode="General" sourceLinked="0"/>
        <c:majorTickMark val="out"/>
        <c:minorTickMark val="none"/>
        <c:tickLblPos val="nextTo"/>
        <c:txPr>
          <a:bodyPr/>
          <a:lstStyle/>
          <a:p>
            <a:pPr>
              <a:defRPr>
                <a:latin typeface="Avenir Book"/>
              </a:defRPr>
            </a:pPr>
            <a:endParaRPr lang="ru-RU"/>
          </a:p>
        </c:txPr>
        <c:crossAx val="2083027104"/>
        <c:crosses val="autoZero"/>
        <c:auto val="1"/>
        <c:lblAlgn val="ctr"/>
        <c:lblOffset val="100"/>
        <c:noMultiLvlLbl val="0"/>
      </c:catAx>
      <c:valAx>
        <c:axId val="2083027104"/>
        <c:scaling>
          <c:orientation val="minMax"/>
          <c:max val="100"/>
        </c:scaling>
        <c:delete val="0"/>
        <c:axPos val="l"/>
        <c:majorGridlines/>
        <c:numFmt formatCode="General" sourceLinked="1"/>
        <c:majorTickMark val="out"/>
        <c:minorTickMark val="none"/>
        <c:tickLblPos val="nextTo"/>
        <c:txPr>
          <a:bodyPr/>
          <a:lstStyle/>
          <a:p>
            <a:pPr>
              <a:defRPr>
                <a:latin typeface="Avenir Book"/>
              </a:defRPr>
            </a:pPr>
            <a:endParaRPr lang="ru-RU"/>
          </a:p>
        </c:txPr>
        <c:crossAx val="2083023616"/>
        <c:crosses val="autoZero"/>
        <c:crossBetween val="between"/>
      </c:valAx>
    </c:plotArea>
    <c:legend>
      <c:legendPos val="r"/>
      <c:layout/>
      <c:overlay val="0"/>
      <c:txPr>
        <a:bodyPr/>
        <a:lstStyle/>
        <a:p>
          <a:pPr>
            <a:defRPr>
              <a:latin typeface="Avenir Book"/>
            </a:defRPr>
          </a:pPr>
          <a:endParaRPr lang="ru-RU"/>
        </a:p>
      </c:txPr>
    </c:legend>
    <c:plotVisOnly val="1"/>
    <c:dispBlanksAs val="gap"/>
    <c:showDLblsOverMax val="0"/>
  </c:chart>
  <c:txPr>
    <a:bodyPr/>
    <a:lstStyle/>
    <a:p>
      <a:pPr>
        <a:defRPr sz="1800"/>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Подготовка</c:v>
                </c:pt>
              </c:strCache>
            </c:strRef>
          </c:tx>
          <c:spPr>
            <a:solidFill>
              <a:srgbClr val="072CA8"/>
            </a:solidFill>
          </c:spPr>
          <c:invertIfNegative val="0"/>
          <c:cat>
            <c:strRef>
              <c:f>Sheet1!$A$2</c:f>
              <c:strCache>
                <c:ptCount val="1"/>
                <c:pt idx="0">
                  <c:v>Этапы Евангелизма</c:v>
                </c:pt>
              </c:strCache>
            </c:strRef>
          </c:cat>
          <c:val>
            <c:numRef>
              <c:f>Sheet1!$B$2</c:f>
              <c:numCache>
                <c:formatCode>General</c:formatCode>
                <c:ptCount val="1"/>
                <c:pt idx="0">
                  <c:v>100</c:v>
                </c:pt>
              </c:numCache>
            </c:numRef>
          </c:val>
          <c:extLst>
            <c:ext xmlns:c16="http://schemas.microsoft.com/office/drawing/2014/chart" uri="{C3380CC4-5D6E-409C-BE32-E72D297353CC}">
              <c16:uniqueId val="{00000000-EEC5-1D46-ADFD-7501556DD78A}"/>
            </c:ext>
          </c:extLst>
        </c:ser>
        <c:ser>
          <c:idx val="1"/>
          <c:order val="1"/>
          <c:tx>
            <c:strRef>
              <c:f>Sheet1!$C$1</c:f>
              <c:strCache>
                <c:ptCount val="1"/>
                <c:pt idx="0">
                  <c:v>Сеяние</c:v>
                </c:pt>
              </c:strCache>
            </c:strRef>
          </c:tx>
          <c:spPr>
            <a:solidFill>
              <a:srgbClr val="6B3418"/>
            </a:solidFill>
          </c:spPr>
          <c:invertIfNegative val="0"/>
          <c:cat>
            <c:strRef>
              <c:f>Sheet1!$A$2</c:f>
              <c:strCache>
                <c:ptCount val="1"/>
                <c:pt idx="0">
                  <c:v>Этапы Евангелизма</c:v>
                </c:pt>
              </c:strCache>
            </c:strRef>
          </c:cat>
          <c:val>
            <c:numRef>
              <c:f>Sheet1!$C$2</c:f>
              <c:numCache>
                <c:formatCode>General</c:formatCode>
                <c:ptCount val="1"/>
                <c:pt idx="0">
                  <c:v>20</c:v>
                </c:pt>
              </c:numCache>
            </c:numRef>
          </c:val>
          <c:extLst>
            <c:ext xmlns:c16="http://schemas.microsoft.com/office/drawing/2014/chart" uri="{C3380CC4-5D6E-409C-BE32-E72D297353CC}">
              <c16:uniqueId val="{00000001-EEC5-1D46-ADFD-7501556DD78A}"/>
            </c:ext>
          </c:extLst>
        </c:ser>
        <c:ser>
          <c:idx val="2"/>
          <c:order val="2"/>
          <c:tx>
            <c:strRef>
              <c:f>Sheet1!$D$1</c:f>
              <c:strCache>
                <c:ptCount val="1"/>
                <c:pt idx="0">
                  <c:v>Взращивание</c:v>
                </c:pt>
              </c:strCache>
            </c:strRef>
          </c:tx>
          <c:spPr>
            <a:solidFill>
              <a:srgbClr val="0B5500"/>
            </a:solidFill>
          </c:spPr>
          <c:invertIfNegative val="0"/>
          <c:cat>
            <c:strRef>
              <c:f>Sheet1!$A$2</c:f>
              <c:strCache>
                <c:ptCount val="1"/>
                <c:pt idx="0">
                  <c:v>Этапы Евангелизма</c:v>
                </c:pt>
              </c:strCache>
            </c:strRef>
          </c:cat>
          <c:val>
            <c:numRef>
              <c:f>Sheet1!$D$2</c:f>
              <c:numCache>
                <c:formatCode>General</c:formatCode>
                <c:ptCount val="1"/>
                <c:pt idx="0">
                  <c:v>10</c:v>
                </c:pt>
              </c:numCache>
            </c:numRef>
          </c:val>
          <c:extLst>
            <c:ext xmlns:c16="http://schemas.microsoft.com/office/drawing/2014/chart" uri="{C3380CC4-5D6E-409C-BE32-E72D297353CC}">
              <c16:uniqueId val="{00000002-EEC5-1D46-ADFD-7501556DD78A}"/>
            </c:ext>
          </c:extLst>
        </c:ser>
        <c:ser>
          <c:idx val="3"/>
          <c:order val="3"/>
          <c:tx>
            <c:strRef>
              <c:f>Sheet1!$E$1</c:f>
              <c:strCache>
                <c:ptCount val="1"/>
                <c:pt idx="0">
                  <c:v>Сбор урожая</c:v>
                </c:pt>
              </c:strCache>
            </c:strRef>
          </c:tx>
          <c:spPr>
            <a:solidFill>
              <a:srgbClr val="EEA116"/>
            </a:solidFill>
          </c:spPr>
          <c:invertIfNegative val="0"/>
          <c:cat>
            <c:strRef>
              <c:f>Sheet1!$A$2</c:f>
              <c:strCache>
                <c:ptCount val="1"/>
                <c:pt idx="0">
                  <c:v>Этапы Евангелизма</c:v>
                </c:pt>
              </c:strCache>
            </c:strRef>
          </c:cat>
          <c:val>
            <c:numRef>
              <c:f>Sheet1!$E$2</c:f>
              <c:numCache>
                <c:formatCode>General</c:formatCode>
                <c:ptCount val="1"/>
                <c:pt idx="0">
                  <c:v>100</c:v>
                </c:pt>
              </c:numCache>
            </c:numRef>
          </c:val>
          <c:extLst>
            <c:ext xmlns:c16="http://schemas.microsoft.com/office/drawing/2014/chart" uri="{C3380CC4-5D6E-409C-BE32-E72D297353CC}">
              <c16:uniqueId val="{00000003-EEC5-1D46-ADFD-7501556DD78A}"/>
            </c:ext>
          </c:extLst>
        </c:ser>
        <c:ser>
          <c:idx val="4"/>
          <c:order val="4"/>
          <c:tx>
            <c:strRef>
              <c:f>Sheet1!$F$1</c:f>
              <c:strCache>
                <c:ptCount val="1"/>
                <c:pt idx="0">
                  <c:v>Сохранение</c:v>
                </c:pt>
              </c:strCache>
            </c:strRef>
          </c:tx>
          <c:spPr>
            <a:solidFill>
              <a:srgbClr val="E22311"/>
            </a:solidFill>
          </c:spPr>
          <c:invertIfNegative val="0"/>
          <c:cat>
            <c:strRef>
              <c:f>Sheet1!$A$2</c:f>
              <c:strCache>
                <c:ptCount val="1"/>
                <c:pt idx="0">
                  <c:v>Этапы Евангелизма</c:v>
                </c:pt>
              </c:strCache>
            </c:strRef>
          </c:cat>
          <c:val>
            <c:numRef>
              <c:f>Sheet1!$F$2</c:f>
              <c:numCache>
                <c:formatCode>General</c:formatCode>
                <c:ptCount val="1"/>
                <c:pt idx="0">
                  <c:v>10</c:v>
                </c:pt>
              </c:numCache>
            </c:numRef>
          </c:val>
          <c:extLst>
            <c:ext xmlns:c16="http://schemas.microsoft.com/office/drawing/2014/chart" uri="{C3380CC4-5D6E-409C-BE32-E72D297353CC}">
              <c16:uniqueId val="{00000004-EEC5-1D46-ADFD-7501556DD78A}"/>
            </c:ext>
          </c:extLst>
        </c:ser>
        <c:dLbls>
          <c:showLegendKey val="0"/>
          <c:showVal val="0"/>
          <c:showCatName val="0"/>
          <c:showSerName val="0"/>
          <c:showPercent val="0"/>
          <c:showBubbleSize val="0"/>
        </c:dLbls>
        <c:gapWidth val="150"/>
        <c:axId val="2011557504"/>
        <c:axId val="2011640304"/>
      </c:barChart>
      <c:catAx>
        <c:axId val="2011557504"/>
        <c:scaling>
          <c:orientation val="minMax"/>
        </c:scaling>
        <c:delete val="0"/>
        <c:axPos val="b"/>
        <c:numFmt formatCode="General" sourceLinked="0"/>
        <c:majorTickMark val="out"/>
        <c:minorTickMark val="none"/>
        <c:tickLblPos val="nextTo"/>
        <c:txPr>
          <a:bodyPr/>
          <a:lstStyle/>
          <a:p>
            <a:pPr>
              <a:defRPr>
                <a:latin typeface="Avenir Book"/>
              </a:defRPr>
            </a:pPr>
            <a:endParaRPr lang="ru-RU"/>
          </a:p>
        </c:txPr>
        <c:crossAx val="2011640304"/>
        <c:crosses val="autoZero"/>
        <c:auto val="1"/>
        <c:lblAlgn val="ctr"/>
        <c:lblOffset val="100"/>
        <c:noMultiLvlLbl val="0"/>
      </c:catAx>
      <c:valAx>
        <c:axId val="2011640304"/>
        <c:scaling>
          <c:orientation val="minMax"/>
          <c:max val="100"/>
        </c:scaling>
        <c:delete val="0"/>
        <c:axPos val="l"/>
        <c:majorGridlines/>
        <c:numFmt formatCode="General" sourceLinked="1"/>
        <c:majorTickMark val="out"/>
        <c:minorTickMark val="none"/>
        <c:tickLblPos val="nextTo"/>
        <c:txPr>
          <a:bodyPr/>
          <a:lstStyle/>
          <a:p>
            <a:pPr>
              <a:defRPr>
                <a:latin typeface="Avenir Book"/>
              </a:defRPr>
            </a:pPr>
            <a:endParaRPr lang="ru-RU"/>
          </a:p>
        </c:txPr>
        <c:crossAx val="2011557504"/>
        <c:crosses val="autoZero"/>
        <c:crossBetween val="between"/>
      </c:valAx>
    </c:plotArea>
    <c:legend>
      <c:legendPos val="r"/>
      <c:layout/>
      <c:overlay val="0"/>
      <c:txPr>
        <a:bodyPr/>
        <a:lstStyle/>
        <a:p>
          <a:pPr>
            <a:defRPr>
              <a:latin typeface="Avenir Book"/>
            </a:defRPr>
          </a:pPr>
          <a:endParaRPr lang="ru-RU"/>
        </a:p>
      </c:txPr>
    </c:legend>
    <c:plotVisOnly val="1"/>
    <c:dispBlanksAs val="gap"/>
    <c:showDLblsOverMax val="0"/>
  </c:chart>
  <c:txPr>
    <a:bodyPr/>
    <a:lstStyle/>
    <a:p>
      <a:pPr>
        <a:defRPr sz="1800"/>
      </a:pPr>
      <a:endParaRPr lang="ru-RU"/>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Подготовка</c:v>
                </c:pt>
              </c:strCache>
            </c:strRef>
          </c:tx>
          <c:spPr>
            <a:solidFill>
              <a:srgbClr val="072CA8"/>
            </a:solidFill>
          </c:spPr>
          <c:invertIfNegative val="0"/>
          <c:cat>
            <c:strRef>
              <c:f>Sheet1!$A$2</c:f>
              <c:strCache>
                <c:ptCount val="1"/>
                <c:pt idx="0">
                  <c:v>Этапы Евангелизма</c:v>
                </c:pt>
              </c:strCache>
            </c:strRef>
          </c:cat>
          <c:val>
            <c:numRef>
              <c:f>Sheet1!$B$2</c:f>
              <c:numCache>
                <c:formatCode>General</c:formatCode>
                <c:ptCount val="1"/>
                <c:pt idx="0">
                  <c:v>100</c:v>
                </c:pt>
              </c:numCache>
            </c:numRef>
          </c:val>
          <c:extLst>
            <c:ext xmlns:c16="http://schemas.microsoft.com/office/drawing/2014/chart" uri="{C3380CC4-5D6E-409C-BE32-E72D297353CC}">
              <c16:uniqueId val="{00000000-D8EF-DF41-BBA6-D7419DC3C270}"/>
            </c:ext>
          </c:extLst>
        </c:ser>
        <c:ser>
          <c:idx val="1"/>
          <c:order val="1"/>
          <c:tx>
            <c:strRef>
              <c:f>Sheet1!$C$1</c:f>
              <c:strCache>
                <c:ptCount val="1"/>
                <c:pt idx="0">
                  <c:v>Сеяние</c:v>
                </c:pt>
              </c:strCache>
            </c:strRef>
          </c:tx>
          <c:spPr>
            <a:solidFill>
              <a:srgbClr val="6B3418"/>
            </a:solidFill>
          </c:spPr>
          <c:invertIfNegative val="0"/>
          <c:cat>
            <c:strRef>
              <c:f>Sheet1!$A$2</c:f>
              <c:strCache>
                <c:ptCount val="1"/>
                <c:pt idx="0">
                  <c:v>Этапы Евангелизма</c:v>
                </c:pt>
              </c:strCache>
            </c:strRef>
          </c:cat>
          <c:val>
            <c:numRef>
              <c:f>Sheet1!$C$2</c:f>
              <c:numCache>
                <c:formatCode>General</c:formatCode>
                <c:ptCount val="1"/>
                <c:pt idx="0">
                  <c:v>20</c:v>
                </c:pt>
              </c:numCache>
            </c:numRef>
          </c:val>
          <c:extLst>
            <c:ext xmlns:c16="http://schemas.microsoft.com/office/drawing/2014/chart" uri="{C3380CC4-5D6E-409C-BE32-E72D297353CC}">
              <c16:uniqueId val="{00000001-D8EF-DF41-BBA6-D7419DC3C270}"/>
            </c:ext>
          </c:extLst>
        </c:ser>
        <c:ser>
          <c:idx val="2"/>
          <c:order val="2"/>
          <c:tx>
            <c:strRef>
              <c:f>Sheet1!$D$1</c:f>
              <c:strCache>
                <c:ptCount val="1"/>
                <c:pt idx="0">
                  <c:v>Взращивание</c:v>
                </c:pt>
              </c:strCache>
            </c:strRef>
          </c:tx>
          <c:spPr>
            <a:solidFill>
              <a:srgbClr val="0B5500"/>
            </a:solidFill>
          </c:spPr>
          <c:invertIfNegative val="0"/>
          <c:cat>
            <c:strRef>
              <c:f>Sheet1!$A$2</c:f>
              <c:strCache>
                <c:ptCount val="1"/>
                <c:pt idx="0">
                  <c:v>Этапы Евангелизма</c:v>
                </c:pt>
              </c:strCache>
            </c:strRef>
          </c:cat>
          <c:val>
            <c:numRef>
              <c:f>Sheet1!$D$2</c:f>
              <c:numCache>
                <c:formatCode>General</c:formatCode>
                <c:ptCount val="1"/>
                <c:pt idx="0">
                  <c:v>10</c:v>
                </c:pt>
              </c:numCache>
            </c:numRef>
          </c:val>
          <c:extLst>
            <c:ext xmlns:c16="http://schemas.microsoft.com/office/drawing/2014/chart" uri="{C3380CC4-5D6E-409C-BE32-E72D297353CC}">
              <c16:uniqueId val="{00000002-D8EF-DF41-BBA6-D7419DC3C270}"/>
            </c:ext>
          </c:extLst>
        </c:ser>
        <c:ser>
          <c:idx val="3"/>
          <c:order val="3"/>
          <c:tx>
            <c:strRef>
              <c:f>Sheet1!$E$1</c:f>
              <c:strCache>
                <c:ptCount val="1"/>
                <c:pt idx="0">
                  <c:v>Сбор урожая</c:v>
                </c:pt>
              </c:strCache>
            </c:strRef>
          </c:tx>
          <c:spPr>
            <a:solidFill>
              <a:srgbClr val="EEA116"/>
            </a:solidFill>
          </c:spPr>
          <c:invertIfNegative val="0"/>
          <c:cat>
            <c:strRef>
              <c:f>Sheet1!$A$2</c:f>
              <c:strCache>
                <c:ptCount val="1"/>
                <c:pt idx="0">
                  <c:v>Этапы Евангелизма</c:v>
                </c:pt>
              </c:strCache>
            </c:strRef>
          </c:cat>
          <c:val>
            <c:numRef>
              <c:f>Sheet1!$E$2</c:f>
              <c:numCache>
                <c:formatCode>General</c:formatCode>
                <c:ptCount val="1"/>
                <c:pt idx="0">
                  <c:v>100</c:v>
                </c:pt>
              </c:numCache>
            </c:numRef>
          </c:val>
          <c:extLst>
            <c:ext xmlns:c16="http://schemas.microsoft.com/office/drawing/2014/chart" uri="{C3380CC4-5D6E-409C-BE32-E72D297353CC}">
              <c16:uniqueId val="{00000003-D8EF-DF41-BBA6-D7419DC3C270}"/>
            </c:ext>
          </c:extLst>
        </c:ser>
        <c:ser>
          <c:idx val="4"/>
          <c:order val="4"/>
          <c:tx>
            <c:strRef>
              <c:f>Sheet1!$F$1</c:f>
              <c:strCache>
                <c:ptCount val="1"/>
                <c:pt idx="0">
                  <c:v>Сохранение</c:v>
                </c:pt>
              </c:strCache>
            </c:strRef>
          </c:tx>
          <c:spPr>
            <a:solidFill>
              <a:srgbClr val="E22311"/>
            </a:solidFill>
          </c:spPr>
          <c:invertIfNegative val="0"/>
          <c:cat>
            <c:strRef>
              <c:f>Sheet1!$A$2</c:f>
              <c:strCache>
                <c:ptCount val="1"/>
                <c:pt idx="0">
                  <c:v>Этапы Евангелизма</c:v>
                </c:pt>
              </c:strCache>
            </c:strRef>
          </c:cat>
          <c:val>
            <c:numRef>
              <c:f>Sheet1!$F$2</c:f>
              <c:numCache>
                <c:formatCode>General</c:formatCode>
                <c:ptCount val="1"/>
                <c:pt idx="0">
                  <c:v>10</c:v>
                </c:pt>
              </c:numCache>
            </c:numRef>
          </c:val>
          <c:extLst>
            <c:ext xmlns:c16="http://schemas.microsoft.com/office/drawing/2014/chart" uri="{C3380CC4-5D6E-409C-BE32-E72D297353CC}">
              <c16:uniqueId val="{00000004-D8EF-DF41-BBA6-D7419DC3C270}"/>
            </c:ext>
          </c:extLst>
        </c:ser>
        <c:dLbls>
          <c:showLegendKey val="0"/>
          <c:showVal val="0"/>
          <c:showCatName val="0"/>
          <c:showSerName val="0"/>
          <c:showPercent val="0"/>
          <c:showBubbleSize val="0"/>
        </c:dLbls>
        <c:gapWidth val="150"/>
        <c:axId val="2011112192"/>
        <c:axId val="2083671264"/>
      </c:barChart>
      <c:catAx>
        <c:axId val="2011112192"/>
        <c:scaling>
          <c:orientation val="minMax"/>
        </c:scaling>
        <c:delete val="0"/>
        <c:axPos val="b"/>
        <c:numFmt formatCode="General" sourceLinked="0"/>
        <c:majorTickMark val="out"/>
        <c:minorTickMark val="none"/>
        <c:tickLblPos val="nextTo"/>
        <c:txPr>
          <a:bodyPr/>
          <a:lstStyle/>
          <a:p>
            <a:pPr>
              <a:defRPr>
                <a:latin typeface="Avenir Book"/>
              </a:defRPr>
            </a:pPr>
            <a:endParaRPr lang="ru-RU"/>
          </a:p>
        </c:txPr>
        <c:crossAx val="2083671264"/>
        <c:crosses val="autoZero"/>
        <c:auto val="1"/>
        <c:lblAlgn val="ctr"/>
        <c:lblOffset val="100"/>
        <c:noMultiLvlLbl val="0"/>
      </c:catAx>
      <c:valAx>
        <c:axId val="2083671264"/>
        <c:scaling>
          <c:orientation val="minMax"/>
          <c:max val="100"/>
        </c:scaling>
        <c:delete val="0"/>
        <c:axPos val="l"/>
        <c:majorGridlines/>
        <c:numFmt formatCode="General" sourceLinked="1"/>
        <c:majorTickMark val="out"/>
        <c:minorTickMark val="none"/>
        <c:tickLblPos val="nextTo"/>
        <c:txPr>
          <a:bodyPr/>
          <a:lstStyle/>
          <a:p>
            <a:pPr>
              <a:defRPr>
                <a:latin typeface="Avenir Book"/>
              </a:defRPr>
            </a:pPr>
            <a:endParaRPr lang="ru-RU"/>
          </a:p>
        </c:txPr>
        <c:crossAx val="2011112192"/>
        <c:crosses val="autoZero"/>
        <c:crossBetween val="between"/>
      </c:valAx>
    </c:plotArea>
    <c:legend>
      <c:legendPos val="r"/>
      <c:layout/>
      <c:overlay val="0"/>
      <c:txPr>
        <a:bodyPr/>
        <a:lstStyle/>
        <a:p>
          <a:pPr>
            <a:defRPr>
              <a:latin typeface="Avenir Book"/>
            </a:defRPr>
          </a:pPr>
          <a:endParaRPr lang="ru-RU"/>
        </a:p>
      </c:txPr>
    </c:legend>
    <c:plotVisOnly val="1"/>
    <c:dispBlanksAs val="gap"/>
    <c:showDLblsOverMax val="0"/>
  </c:chart>
  <c:txPr>
    <a:bodyPr/>
    <a:lstStyle/>
    <a:p>
      <a:pPr>
        <a:defRPr sz="1800"/>
      </a:pPr>
      <a:endParaRPr lang="ru-RU"/>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Подготовка</c:v>
                </c:pt>
              </c:strCache>
            </c:strRef>
          </c:tx>
          <c:spPr>
            <a:solidFill>
              <a:srgbClr val="072CA8"/>
            </a:solidFill>
          </c:spPr>
          <c:invertIfNegative val="0"/>
          <c:cat>
            <c:strRef>
              <c:f>Sheet1!$A$2</c:f>
              <c:strCache>
                <c:ptCount val="1"/>
                <c:pt idx="0">
                  <c:v>Этапы Евангелизма</c:v>
                </c:pt>
              </c:strCache>
            </c:strRef>
          </c:cat>
          <c:val>
            <c:numRef>
              <c:f>Sheet1!$B$2</c:f>
              <c:numCache>
                <c:formatCode>General</c:formatCode>
                <c:ptCount val="1"/>
                <c:pt idx="0">
                  <c:v>70</c:v>
                </c:pt>
              </c:numCache>
            </c:numRef>
          </c:val>
          <c:extLst>
            <c:ext xmlns:c16="http://schemas.microsoft.com/office/drawing/2014/chart" uri="{C3380CC4-5D6E-409C-BE32-E72D297353CC}">
              <c16:uniqueId val="{00000000-378C-654D-8018-25BC615CFC3C}"/>
            </c:ext>
          </c:extLst>
        </c:ser>
        <c:ser>
          <c:idx val="1"/>
          <c:order val="1"/>
          <c:tx>
            <c:strRef>
              <c:f>Sheet1!$C$1</c:f>
              <c:strCache>
                <c:ptCount val="1"/>
                <c:pt idx="0">
                  <c:v>Сеяние</c:v>
                </c:pt>
              </c:strCache>
            </c:strRef>
          </c:tx>
          <c:spPr>
            <a:solidFill>
              <a:srgbClr val="6B3418"/>
            </a:solidFill>
          </c:spPr>
          <c:invertIfNegative val="0"/>
          <c:cat>
            <c:strRef>
              <c:f>Sheet1!$A$2</c:f>
              <c:strCache>
                <c:ptCount val="1"/>
                <c:pt idx="0">
                  <c:v>Этапы Евангелизма</c:v>
                </c:pt>
              </c:strCache>
            </c:strRef>
          </c:cat>
          <c:val>
            <c:numRef>
              <c:f>Sheet1!$C$2</c:f>
              <c:numCache>
                <c:formatCode>General</c:formatCode>
                <c:ptCount val="1"/>
                <c:pt idx="0">
                  <c:v>70</c:v>
                </c:pt>
              </c:numCache>
            </c:numRef>
          </c:val>
          <c:extLst>
            <c:ext xmlns:c16="http://schemas.microsoft.com/office/drawing/2014/chart" uri="{C3380CC4-5D6E-409C-BE32-E72D297353CC}">
              <c16:uniqueId val="{00000001-378C-654D-8018-25BC615CFC3C}"/>
            </c:ext>
          </c:extLst>
        </c:ser>
        <c:ser>
          <c:idx val="2"/>
          <c:order val="2"/>
          <c:tx>
            <c:strRef>
              <c:f>Sheet1!$D$1</c:f>
              <c:strCache>
                <c:ptCount val="1"/>
                <c:pt idx="0">
                  <c:v>Взращивание</c:v>
                </c:pt>
              </c:strCache>
            </c:strRef>
          </c:tx>
          <c:spPr>
            <a:solidFill>
              <a:srgbClr val="0B5500"/>
            </a:solidFill>
          </c:spPr>
          <c:invertIfNegative val="0"/>
          <c:cat>
            <c:strRef>
              <c:f>Sheet1!$A$2</c:f>
              <c:strCache>
                <c:ptCount val="1"/>
                <c:pt idx="0">
                  <c:v>Этапы Евангелизма</c:v>
                </c:pt>
              </c:strCache>
            </c:strRef>
          </c:cat>
          <c:val>
            <c:numRef>
              <c:f>Sheet1!$D$2</c:f>
              <c:numCache>
                <c:formatCode>General</c:formatCode>
                <c:ptCount val="1"/>
                <c:pt idx="0">
                  <c:v>70</c:v>
                </c:pt>
              </c:numCache>
            </c:numRef>
          </c:val>
          <c:extLst>
            <c:ext xmlns:c16="http://schemas.microsoft.com/office/drawing/2014/chart" uri="{C3380CC4-5D6E-409C-BE32-E72D297353CC}">
              <c16:uniqueId val="{00000002-378C-654D-8018-25BC615CFC3C}"/>
            </c:ext>
          </c:extLst>
        </c:ser>
        <c:ser>
          <c:idx val="3"/>
          <c:order val="3"/>
          <c:tx>
            <c:strRef>
              <c:f>Sheet1!$E$1</c:f>
              <c:strCache>
                <c:ptCount val="1"/>
                <c:pt idx="0">
                  <c:v>Сбор урожая</c:v>
                </c:pt>
              </c:strCache>
            </c:strRef>
          </c:tx>
          <c:spPr>
            <a:solidFill>
              <a:srgbClr val="EEA116"/>
            </a:solidFill>
          </c:spPr>
          <c:invertIfNegative val="0"/>
          <c:cat>
            <c:strRef>
              <c:f>Sheet1!$A$2</c:f>
              <c:strCache>
                <c:ptCount val="1"/>
                <c:pt idx="0">
                  <c:v>Этапы Евангелизма</c:v>
                </c:pt>
              </c:strCache>
            </c:strRef>
          </c:cat>
          <c:val>
            <c:numRef>
              <c:f>Sheet1!$E$2</c:f>
              <c:numCache>
                <c:formatCode>General</c:formatCode>
                <c:ptCount val="1"/>
                <c:pt idx="0">
                  <c:v>70</c:v>
                </c:pt>
              </c:numCache>
            </c:numRef>
          </c:val>
          <c:extLst>
            <c:ext xmlns:c16="http://schemas.microsoft.com/office/drawing/2014/chart" uri="{C3380CC4-5D6E-409C-BE32-E72D297353CC}">
              <c16:uniqueId val="{00000003-378C-654D-8018-25BC615CFC3C}"/>
            </c:ext>
          </c:extLst>
        </c:ser>
        <c:ser>
          <c:idx val="4"/>
          <c:order val="4"/>
          <c:tx>
            <c:strRef>
              <c:f>Sheet1!$F$1</c:f>
              <c:strCache>
                <c:ptCount val="1"/>
                <c:pt idx="0">
                  <c:v>Сохранение</c:v>
                </c:pt>
              </c:strCache>
            </c:strRef>
          </c:tx>
          <c:spPr>
            <a:solidFill>
              <a:srgbClr val="E22311"/>
            </a:solidFill>
          </c:spPr>
          <c:invertIfNegative val="0"/>
          <c:cat>
            <c:strRef>
              <c:f>Sheet1!$A$2</c:f>
              <c:strCache>
                <c:ptCount val="1"/>
                <c:pt idx="0">
                  <c:v>Этапы Евангелизма</c:v>
                </c:pt>
              </c:strCache>
            </c:strRef>
          </c:cat>
          <c:val>
            <c:numRef>
              <c:f>Sheet1!$F$2</c:f>
              <c:numCache>
                <c:formatCode>General</c:formatCode>
                <c:ptCount val="1"/>
                <c:pt idx="0">
                  <c:v>70</c:v>
                </c:pt>
              </c:numCache>
            </c:numRef>
          </c:val>
          <c:extLst>
            <c:ext xmlns:c16="http://schemas.microsoft.com/office/drawing/2014/chart" uri="{C3380CC4-5D6E-409C-BE32-E72D297353CC}">
              <c16:uniqueId val="{00000004-378C-654D-8018-25BC615CFC3C}"/>
            </c:ext>
          </c:extLst>
        </c:ser>
        <c:dLbls>
          <c:showLegendKey val="0"/>
          <c:showVal val="0"/>
          <c:showCatName val="0"/>
          <c:showSerName val="0"/>
          <c:showPercent val="0"/>
          <c:showBubbleSize val="0"/>
        </c:dLbls>
        <c:gapWidth val="150"/>
        <c:axId val="2082398224"/>
        <c:axId val="2082400000"/>
      </c:barChart>
      <c:catAx>
        <c:axId val="2082398224"/>
        <c:scaling>
          <c:orientation val="minMax"/>
        </c:scaling>
        <c:delete val="0"/>
        <c:axPos val="b"/>
        <c:numFmt formatCode="General" sourceLinked="0"/>
        <c:majorTickMark val="out"/>
        <c:minorTickMark val="none"/>
        <c:tickLblPos val="nextTo"/>
        <c:txPr>
          <a:bodyPr/>
          <a:lstStyle/>
          <a:p>
            <a:pPr>
              <a:defRPr>
                <a:latin typeface="Avenir Book"/>
              </a:defRPr>
            </a:pPr>
            <a:endParaRPr lang="ru-RU"/>
          </a:p>
        </c:txPr>
        <c:crossAx val="2082400000"/>
        <c:crosses val="autoZero"/>
        <c:auto val="1"/>
        <c:lblAlgn val="ctr"/>
        <c:lblOffset val="100"/>
        <c:noMultiLvlLbl val="0"/>
      </c:catAx>
      <c:valAx>
        <c:axId val="2082400000"/>
        <c:scaling>
          <c:orientation val="minMax"/>
          <c:max val="100"/>
        </c:scaling>
        <c:delete val="0"/>
        <c:axPos val="l"/>
        <c:majorGridlines/>
        <c:numFmt formatCode="General" sourceLinked="1"/>
        <c:majorTickMark val="out"/>
        <c:minorTickMark val="none"/>
        <c:tickLblPos val="nextTo"/>
        <c:txPr>
          <a:bodyPr/>
          <a:lstStyle/>
          <a:p>
            <a:pPr>
              <a:defRPr>
                <a:latin typeface="Avenir Book"/>
              </a:defRPr>
            </a:pPr>
            <a:endParaRPr lang="ru-RU"/>
          </a:p>
        </c:txPr>
        <c:crossAx val="2082398224"/>
        <c:crosses val="autoZero"/>
        <c:crossBetween val="between"/>
      </c:valAx>
    </c:plotArea>
    <c:legend>
      <c:legendPos val="r"/>
      <c:layout/>
      <c:overlay val="0"/>
      <c:txPr>
        <a:bodyPr/>
        <a:lstStyle/>
        <a:p>
          <a:pPr>
            <a:defRPr>
              <a:latin typeface="Avenir Book"/>
            </a:defRPr>
          </a:pPr>
          <a:endParaRPr lang="ru-RU"/>
        </a:p>
      </c:txPr>
    </c:legend>
    <c:plotVisOnly val="1"/>
    <c:dispBlanksAs val="gap"/>
    <c:showDLblsOverMax val="0"/>
  </c:chart>
  <c:txPr>
    <a:bodyPr/>
    <a:lstStyle/>
    <a:p>
      <a:pPr>
        <a:defRPr sz="1800"/>
      </a:pPr>
      <a:endParaRPr lang="ru-RU"/>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Подготовка</c:v>
                </c:pt>
              </c:strCache>
            </c:strRef>
          </c:tx>
          <c:spPr>
            <a:solidFill>
              <a:srgbClr val="072CA8"/>
            </a:solidFill>
          </c:spPr>
          <c:invertIfNegative val="0"/>
          <c:cat>
            <c:strRef>
              <c:f>Sheet1!$A$2</c:f>
              <c:strCache>
                <c:ptCount val="1"/>
                <c:pt idx="0">
                  <c:v>Этапы Евангелизма</c:v>
                </c:pt>
              </c:strCache>
            </c:strRef>
          </c:cat>
          <c:val>
            <c:numRef>
              <c:f>Sheet1!$B$2</c:f>
              <c:numCache>
                <c:formatCode>General</c:formatCode>
                <c:ptCount val="1"/>
                <c:pt idx="0">
                  <c:v>100</c:v>
                </c:pt>
              </c:numCache>
            </c:numRef>
          </c:val>
          <c:extLst>
            <c:ext xmlns:c16="http://schemas.microsoft.com/office/drawing/2014/chart" uri="{C3380CC4-5D6E-409C-BE32-E72D297353CC}">
              <c16:uniqueId val="{00000000-70C7-2540-80CA-5672214915C2}"/>
            </c:ext>
          </c:extLst>
        </c:ser>
        <c:ser>
          <c:idx val="1"/>
          <c:order val="1"/>
          <c:tx>
            <c:strRef>
              <c:f>Sheet1!$C$1</c:f>
              <c:strCache>
                <c:ptCount val="1"/>
                <c:pt idx="0">
                  <c:v>Сеяние</c:v>
                </c:pt>
              </c:strCache>
            </c:strRef>
          </c:tx>
          <c:spPr>
            <a:solidFill>
              <a:srgbClr val="6B3418"/>
            </a:solidFill>
          </c:spPr>
          <c:invertIfNegative val="0"/>
          <c:cat>
            <c:strRef>
              <c:f>Sheet1!$A$2</c:f>
              <c:strCache>
                <c:ptCount val="1"/>
                <c:pt idx="0">
                  <c:v>Этапы Евангелизма</c:v>
                </c:pt>
              </c:strCache>
            </c:strRef>
          </c:cat>
          <c:val>
            <c:numRef>
              <c:f>Sheet1!$C$2</c:f>
              <c:numCache>
                <c:formatCode>General</c:formatCode>
                <c:ptCount val="1"/>
                <c:pt idx="0">
                  <c:v>100</c:v>
                </c:pt>
              </c:numCache>
            </c:numRef>
          </c:val>
          <c:extLst>
            <c:ext xmlns:c16="http://schemas.microsoft.com/office/drawing/2014/chart" uri="{C3380CC4-5D6E-409C-BE32-E72D297353CC}">
              <c16:uniqueId val="{00000001-70C7-2540-80CA-5672214915C2}"/>
            </c:ext>
          </c:extLst>
        </c:ser>
        <c:ser>
          <c:idx val="2"/>
          <c:order val="2"/>
          <c:tx>
            <c:strRef>
              <c:f>Sheet1!$D$1</c:f>
              <c:strCache>
                <c:ptCount val="1"/>
                <c:pt idx="0">
                  <c:v>Взращивание</c:v>
                </c:pt>
              </c:strCache>
            </c:strRef>
          </c:tx>
          <c:spPr>
            <a:solidFill>
              <a:srgbClr val="0B5500"/>
            </a:solidFill>
          </c:spPr>
          <c:invertIfNegative val="0"/>
          <c:cat>
            <c:strRef>
              <c:f>Sheet1!$A$2</c:f>
              <c:strCache>
                <c:ptCount val="1"/>
                <c:pt idx="0">
                  <c:v>Этапы Евангелизма</c:v>
                </c:pt>
              </c:strCache>
            </c:strRef>
          </c:cat>
          <c:val>
            <c:numRef>
              <c:f>Sheet1!$D$2</c:f>
              <c:numCache>
                <c:formatCode>General</c:formatCode>
                <c:ptCount val="1"/>
                <c:pt idx="0">
                  <c:v>100</c:v>
                </c:pt>
              </c:numCache>
            </c:numRef>
          </c:val>
          <c:extLst>
            <c:ext xmlns:c16="http://schemas.microsoft.com/office/drawing/2014/chart" uri="{C3380CC4-5D6E-409C-BE32-E72D297353CC}">
              <c16:uniqueId val="{00000002-70C7-2540-80CA-5672214915C2}"/>
            </c:ext>
          </c:extLst>
        </c:ser>
        <c:ser>
          <c:idx val="3"/>
          <c:order val="3"/>
          <c:tx>
            <c:strRef>
              <c:f>Sheet1!$E$1</c:f>
              <c:strCache>
                <c:ptCount val="1"/>
                <c:pt idx="0">
                  <c:v>Сбор урожая</c:v>
                </c:pt>
              </c:strCache>
            </c:strRef>
          </c:tx>
          <c:spPr>
            <a:solidFill>
              <a:srgbClr val="EEA116"/>
            </a:solidFill>
          </c:spPr>
          <c:invertIfNegative val="0"/>
          <c:cat>
            <c:strRef>
              <c:f>Sheet1!$A$2</c:f>
              <c:strCache>
                <c:ptCount val="1"/>
                <c:pt idx="0">
                  <c:v>Этапы Евангелизма</c:v>
                </c:pt>
              </c:strCache>
            </c:strRef>
          </c:cat>
          <c:val>
            <c:numRef>
              <c:f>Sheet1!$E$2</c:f>
              <c:numCache>
                <c:formatCode>General</c:formatCode>
                <c:ptCount val="1"/>
                <c:pt idx="0">
                  <c:v>100</c:v>
                </c:pt>
              </c:numCache>
            </c:numRef>
          </c:val>
          <c:extLst>
            <c:ext xmlns:c16="http://schemas.microsoft.com/office/drawing/2014/chart" uri="{C3380CC4-5D6E-409C-BE32-E72D297353CC}">
              <c16:uniqueId val="{00000003-70C7-2540-80CA-5672214915C2}"/>
            </c:ext>
          </c:extLst>
        </c:ser>
        <c:ser>
          <c:idx val="4"/>
          <c:order val="4"/>
          <c:tx>
            <c:strRef>
              <c:f>Sheet1!$F$1</c:f>
              <c:strCache>
                <c:ptCount val="1"/>
                <c:pt idx="0">
                  <c:v>Сохранение</c:v>
                </c:pt>
              </c:strCache>
            </c:strRef>
          </c:tx>
          <c:spPr>
            <a:solidFill>
              <a:srgbClr val="E22311"/>
            </a:solidFill>
          </c:spPr>
          <c:invertIfNegative val="0"/>
          <c:cat>
            <c:strRef>
              <c:f>Sheet1!$A$2</c:f>
              <c:strCache>
                <c:ptCount val="1"/>
                <c:pt idx="0">
                  <c:v>Этапы Евангелизма</c:v>
                </c:pt>
              </c:strCache>
            </c:strRef>
          </c:cat>
          <c:val>
            <c:numRef>
              <c:f>Sheet1!$F$2</c:f>
              <c:numCache>
                <c:formatCode>General</c:formatCode>
                <c:ptCount val="1"/>
                <c:pt idx="0">
                  <c:v>100</c:v>
                </c:pt>
              </c:numCache>
            </c:numRef>
          </c:val>
          <c:extLst>
            <c:ext xmlns:c16="http://schemas.microsoft.com/office/drawing/2014/chart" uri="{C3380CC4-5D6E-409C-BE32-E72D297353CC}">
              <c16:uniqueId val="{00000004-70C7-2540-80CA-5672214915C2}"/>
            </c:ext>
          </c:extLst>
        </c:ser>
        <c:dLbls>
          <c:showLegendKey val="0"/>
          <c:showVal val="0"/>
          <c:showCatName val="0"/>
          <c:showSerName val="0"/>
          <c:showPercent val="0"/>
          <c:showBubbleSize val="0"/>
        </c:dLbls>
        <c:gapWidth val="150"/>
        <c:axId val="2082357840"/>
        <c:axId val="2082352224"/>
      </c:barChart>
      <c:catAx>
        <c:axId val="2082357840"/>
        <c:scaling>
          <c:orientation val="minMax"/>
        </c:scaling>
        <c:delete val="0"/>
        <c:axPos val="b"/>
        <c:numFmt formatCode="General" sourceLinked="0"/>
        <c:majorTickMark val="out"/>
        <c:minorTickMark val="none"/>
        <c:tickLblPos val="nextTo"/>
        <c:txPr>
          <a:bodyPr/>
          <a:lstStyle/>
          <a:p>
            <a:pPr>
              <a:defRPr>
                <a:latin typeface="Avenir Book"/>
              </a:defRPr>
            </a:pPr>
            <a:endParaRPr lang="ru-RU"/>
          </a:p>
        </c:txPr>
        <c:crossAx val="2082352224"/>
        <c:crosses val="autoZero"/>
        <c:auto val="1"/>
        <c:lblAlgn val="ctr"/>
        <c:lblOffset val="100"/>
        <c:noMultiLvlLbl val="0"/>
      </c:catAx>
      <c:valAx>
        <c:axId val="2082352224"/>
        <c:scaling>
          <c:orientation val="minMax"/>
          <c:max val="100"/>
        </c:scaling>
        <c:delete val="0"/>
        <c:axPos val="l"/>
        <c:majorGridlines/>
        <c:numFmt formatCode="General" sourceLinked="1"/>
        <c:majorTickMark val="out"/>
        <c:minorTickMark val="none"/>
        <c:tickLblPos val="nextTo"/>
        <c:txPr>
          <a:bodyPr/>
          <a:lstStyle/>
          <a:p>
            <a:pPr>
              <a:defRPr>
                <a:latin typeface="Avenir Book"/>
              </a:defRPr>
            </a:pPr>
            <a:endParaRPr lang="ru-RU"/>
          </a:p>
        </c:txPr>
        <c:crossAx val="2082357840"/>
        <c:crosses val="autoZero"/>
        <c:crossBetween val="between"/>
      </c:valAx>
    </c:plotArea>
    <c:legend>
      <c:legendPos val="r"/>
      <c:layout/>
      <c:overlay val="0"/>
      <c:txPr>
        <a:bodyPr/>
        <a:lstStyle/>
        <a:p>
          <a:pPr>
            <a:defRPr>
              <a:latin typeface="Avenir Book"/>
            </a:defRPr>
          </a:pPr>
          <a:endParaRPr lang="ru-RU"/>
        </a:p>
      </c:txPr>
    </c:legend>
    <c:plotVisOnly val="1"/>
    <c:dispBlanksAs val="gap"/>
    <c:showDLblsOverMax val="0"/>
  </c:chart>
  <c:txPr>
    <a:bodyPr/>
    <a:lstStyle/>
    <a:p>
      <a:pPr>
        <a:defRPr sz="1800"/>
      </a:pPr>
      <a:endParaRPr lang="ru-RU"/>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42AE95-2D84-E44F-AF16-C5B4DEF95B4D}" type="datetimeFigureOut">
              <a:rPr lang="en-US" smtClean="0"/>
              <a:t>4/3/2023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B7647-A5D4-894B-9C9B-5FDFF25A3F2A}" type="slidenum">
              <a:rPr lang="en-US" smtClean="0"/>
              <a:t>‹#›</a:t>
            </a:fld>
            <a:endParaRPr lang="en-US"/>
          </a:p>
        </p:txBody>
      </p:sp>
    </p:spTree>
    <p:extLst>
      <p:ext uri="{BB962C8B-B14F-4D97-AF65-F5344CB8AC3E}">
        <p14:creationId xmlns:p14="http://schemas.microsoft.com/office/powerpoint/2010/main" val="484641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Exodus 33:12-16</a:t>
            </a:r>
          </a:p>
          <a:p>
            <a:r>
              <a:rPr lang="en-US" dirty="0"/>
              <a:t>Then Moses said to the LORD, “See, You say to me, ‘Bring up this people.’ But You have not let me know whom You will send with me. Yet You have said, ‘I know you by name, and you have also found grace in My sight.’ “Now therefore, I pray, if I have found grace in Your sight, show me now Your way, that I may know You and that I may find grace in Your sight. And consider that this nation is Your people.” And He said, “</a:t>
            </a:r>
            <a:r>
              <a:rPr lang="en-US" b="1" dirty="0"/>
              <a:t>My Presence will go with you</a:t>
            </a:r>
            <a:r>
              <a:rPr lang="en-US" dirty="0"/>
              <a:t>, and I will give you rest.” Then he </a:t>
            </a:r>
            <a:r>
              <a:rPr lang="en-US" b="0" dirty="0"/>
              <a:t>said to Him, “If Your Presence does not go with us, do not bring us up from here. </a:t>
            </a:r>
            <a:r>
              <a:rPr lang="en-US" dirty="0"/>
              <a:t>“For </a:t>
            </a:r>
            <a:r>
              <a:rPr lang="en-US" b="1" dirty="0"/>
              <a:t>how then will it be known that Your people and I have found grace in Your sight, except You go with us? So we shall be separate</a:t>
            </a:r>
            <a:r>
              <a:rPr lang="en-US" dirty="0"/>
              <a:t>, Your people and I, from all the people who are upon the face of the earth.”</a:t>
            </a:r>
          </a:p>
          <a:p>
            <a:endParaRPr lang="en-US" dirty="0"/>
          </a:p>
          <a:p>
            <a:r>
              <a:rPr lang="en-US" dirty="0"/>
              <a:t>Making disciples is a divine work, not a human one. It requires divine power. And divine power is never given apart from the divine presence.</a:t>
            </a:r>
          </a:p>
          <a:p>
            <a:endParaRPr lang="en-US" dirty="0"/>
          </a:p>
          <a:p>
            <a:r>
              <a:rPr lang="en-US" dirty="0"/>
              <a:t>The heart of making disciples is preaching the gospel, and the gospel is the </a:t>
            </a:r>
            <a:r>
              <a:rPr lang="en-US" b="1" dirty="0"/>
              <a:t>power of God </a:t>
            </a:r>
            <a:r>
              <a:rPr lang="en-US" dirty="0"/>
              <a:t>for salvation to everyone who believes. The good news that we have for the world is the free gift of grace, of Christ’s righteousness, received into the heart by faith. But His righteousness does not come to us apart from Him. Therefore Paul says in Ephesians 3:17 that Christ Himself dwells in the heart through faith. Christ in you, the hope of glory, is the great mystery of the gospel. </a:t>
            </a:r>
          </a:p>
          <a:p>
            <a:endParaRPr lang="en-US" dirty="0"/>
          </a:p>
          <a:p>
            <a:r>
              <a:rPr lang="en-US" dirty="0"/>
              <a:t>So the basis of biblical discipleship, the first lesson of biblical discipleship, is that it is only possible because of the promise of the presence and power of Jesus. The same power that raised Jesus from the dead, is the power that is promised us in the work of making disciples. Furthermore, if Christ is the one who commanded us to make disciples, and if the presence and power of Christ is with us as we make disciples, then it only makes sense that we would follow </a:t>
            </a:r>
            <a:r>
              <a:rPr lang="en-US" b="1" dirty="0"/>
              <a:t>the method of Christ </a:t>
            </a:r>
            <a:r>
              <a:rPr lang="en-US" dirty="0"/>
              <a:t>in making disciples.</a:t>
            </a:r>
          </a:p>
        </p:txBody>
      </p:sp>
      <p:sp>
        <p:nvSpPr>
          <p:cNvPr id="4" name="Slide Number Placeholder 3"/>
          <p:cNvSpPr>
            <a:spLocks noGrp="1"/>
          </p:cNvSpPr>
          <p:nvPr>
            <p:ph type="sldNum" sz="quarter" idx="5"/>
          </p:nvPr>
        </p:nvSpPr>
        <p:spPr/>
        <p:txBody>
          <a:bodyPr/>
          <a:lstStyle/>
          <a:p>
            <a:fld id="{745B7647-A5D4-894B-9C9B-5FDFF25A3F2A}" type="slidenum">
              <a:rPr lang="en-US" smtClean="0"/>
              <a:t>2</a:t>
            </a:fld>
            <a:endParaRPr lang="en-US"/>
          </a:p>
        </p:txBody>
      </p:sp>
    </p:spTree>
    <p:extLst>
      <p:ext uri="{BB962C8B-B14F-4D97-AF65-F5344CB8AC3E}">
        <p14:creationId xmlns:p14="http://schemas.microsoft.com/office/powerpoint/2010/main" val="3354556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45B7647-A5D4-894B-9C9B-5FDFF25A3F2A}" type="slidenum">
              <a:rPr lang="en-US" smtClean="0"/>
              <a:t>32</a:t>
            </a:fld>
            <a:endParaRPr lang="en-US"/>
          </a:p>
        </p:txBody>
      </p:sp>
    </p:spTree>
    <p:extLst>
      <p:ext uri="{BB962C8B-B14F-4D97-AF65-F5344CB8AC3E}">
        <p14:creationId xmlns:p14="http://schemas.microsoft.com/office/powerpoint/2010/main" val="4013907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45B7647-A5D4-894B-9C9B-5FDFF25A3F2A}" type="slidenum">
              <a:rPr lang="en-US" smtClean="0"/>
              <a:t>35</a:t>
            </a:fld>
            <a:endParaRPr lang="en-US"/>
          </a:p>
        </p:txBody>
      </p:sp>
    </p:spTree>
    <p:extLst>
      <p:ext uri="{BB962C8B-B14F-4D97-AF65-F5344CB8AC3E}">
        <p14:creationId xmlns:p14="http://schemas.microsoft.com/office/powerpoint/2010/main" val="238539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45B7647-A5D4-894B-9C9B-5FDFF25A3F2A}" type="slidenum">
              <a:rPr lang="en-US" smtClean="0"/>
              <a:t>42</a:t>
            </a:fld>
            <a:endParaRPr lang="en-US"/>
          </a:p>
        </p:txBody>
      </p:sp>
    </p:spTree>
    <p:extLst>
      <p:ext uri="{BB962C8B-B14F-4D97-AF65-F5344CB8AC3E}">
        <p14:creationId xmlns:p14="http://schemas.microsoft.com/office/powerpoint/2010/main" val="555684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F362B5-ED46-FE48-A3C6-8F3076EB0A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2341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45B7647-A5D4-894B-9C9B-5FDFF25A3F2A}" type="slidenum">
              <a:rPr lang="en-US" smtClean="0"/>
              <a:t>67</a:t>
            </a:fld>
            <a:endParaRPr lang="en-US"/>
          </a:p>
        </p:txBody>
      </p:sp>
    </p:spTree>
    <p:extLst>
      <p:ext uri="{BB962C8B-B14F-4D97-AF65-F5344CB8AC3E}">
        <p14:creationId xmlns:p14="http://schemas.microsoft.com/office/powerpoint/2010/main" val="338670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45B7647-A5D4-894B-9C9B-5FDFF25A3F2A}" type="slidenum">
              <a:rPr lang="en-US" smtClean="0"/>
              <a:t>69</a:t>
            </a:fld>
            <a:endParaRPr lang="en-US"/>
          </a:p>
        </p:txBody>
      </p:sp>
    </p:spTree>
    <p:extLst>
      <p:ext uri="{BB962C8B-B14F-4D97-AF65-F5344CB8AC3E}">
        <p14:creationId xmlns:p14="http://schemas.microsoft.com/office/powerpoint/2010/main" val="1799884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45B7647-A5D4-894B-9C9B-5FDFF25A3F2A}" type="slidenum">
              <a:rPr lang="en-US" smtClean="0"/>
              <a:t>9</a:t>
            </a:fld>
            <a:endParaRPr lang="en-US"/>
          </a:p>
        </p:txBody>
      </p:sp>
    </p:spTree>
    <p:extLst>
      <p:ext uri="{BB962C8B-B14F-4D97-AF65-F5344CB8AC3E}">
        <p14:creationId xmlns:p14="http://schemas.microsoft.com/office/powerpoint/2010/main" val="330512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45B7647-A5D4-894B-9C9B-5FDFF25A3F2A}" type="slidenum">
              <a:rPr lang="en-US" smtClean="0"/>
              <a:t>14</a:t>
            </a:fld>
            <a:endParaRPr lang="en-US"/>
          </a:p>
        </p:txBody>
      </p:sp>
    </p:spTree>
    <p:extLst>
      <p:ext uri="{BB962C8B-B14F-4D97-AF65-F5344CB8AC3E}">
        <p14:creationId xmlns:p14="http://schemas.microsoft.com/office/powerpoint/2010/main" val="405387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err="1" smtClean="0"/>
              <a:t>Лк</a:t>
            </a:r>
            <a:r>
              <a:rPr lang="ru-RU" dirty="0" smtClean="0"/>
              <a:t>.</a:t>
            </a:r>
            <a:r>
              <a:rPr lang="en-US" dirty="0" smtClean="0"/>
              <a:t> 10:2… </a:t>
            </a:r>
            <a:r>
              <a:rPr lang="ru-RU" dirty="0" smtClean="0"/>
              <a:t>И сказал им: жатвы много, а делателей мало; итак, молите Господина жатвы, чтобы выслал делателей на жатву Свою.</a:t>
            </a:r>
            <a:endParaRPr lang="en-US" dirty="0"/>
          </a:p>
        </p:txBody>
      </p:sp>
      <p:sp>
        <p:nvSpPr>
          <p:cNvPr id="4" name="Slide Number Placeholder 3"/>
          <p:cNvSpPr>
            <a:spLocks noGrp="1"/>
          </p:cNvSpPr>
          <p:nvPr>
            <p:ph type="sldNum" sz="quarter" idx="5"/>
          </p:nvPr>
        </p:nvSpPr>
        <p:spPr/>
        <p:txBody>
          <a:bodyPr/>
          <a:lstStyle/>
          <a:p>
            <a:fld id="{745B7647-A5D4-894B-9C9B-5FDFF25A3F2A}" type="slidenum">
              <a:rPr lang="en-US" smtClean="0"/>
              <a:t>15</a:t>
            </a:fld>
            <a:endParaRPr lang="en-US"/>
          </a:p>
        </p:txBody>
      </p:sp>
    </p:spTree>
    <p:extLst>
      <p:ext uri="{BB962C8B-B14F-4D97-AF65-F5344CB8AC3E}">
        <p14:creationId xmlns:p14="http://schemas.microsoft.com/office/powerpoint/2010/main" val="1838825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45B7647-A5D4-894B-9C9B-5FDFF25A3F2A}" type="slidenum">
              <a:rPr lang="en-US" smtClean="0"/>
              <a:t>16</a:t>
            </a:fld>
            <a:endParaRPr lang="en-US"/>
          </a:p>
        </p:txBody>
      </p:sp>
    </p:spTree>
    <p:extLst>
      <p:ext uri="{BB962C8B-B14F-4D97-AF65-F5344CB8AC3E}">
        <p14:creationId xmlns:p14="http://schemas.microsoft.com/office/powerpoint/2010/main" val="4094542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45B7647-A5D4-894B-9C9B-5FDFF25A3F2A}" type="slidenum">
              <a:rPr lang="en-US" smtClean="0"/>
              <a:t>17</a:t>
            </a:fld>
            <a:endParaRPr lang="en-US"/>
          </a:p>
        </p:txBody>
      </p:sp>
    </p:spTree>
    <p:extLst>
      <p:ext uri="{BB962C8B-B14F-4D97-AF65-F5344CB8AC3E}">
        <p14:creationId xmlns:p14="http://schemas.microsoft.com/office/powerpoint/2010/main" val="115501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45B7647-A5D4-894B-9C9B-5FDFF25A3F2A}" type="slidenum">
              <a:rPr lang="en-US" smtClean="0"/>
              <a:t>20</a:t>
            </a:fld>
            <a:endParaRPr lang="en-US"/>
          </a:p>
        </p:txBody>
      </p:sp>
    </p:spTree>
    <p:extLst>
      <p:ext uri="{BB962C8B-B14F-4D97-AF65-F5344CB8AC3E}">
        <p14:creationId xmlns:p14="http://schemas.microsoft.com/office/powerpoint/2010/main" val="4057044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45B7647-A5D4-894B-9C9B-5FDFF25A3F2A}" type="slidenum">
              <a:rPr lang="en-US" smtClean="0"/>
              <a:t>21</a:t>
            </a:fld>
            <a:endParaRPr lang="en-US"/>
          </a:p>
        </p:txBody>
      </p:sp>
    </p:spTree>
    <p:extLst>
      <p:ext uri="{BB962C8B-B14F-4D97-AF65-F5344CB8AC3E}">
        <p14:creationId xmlns:p14="http://schemas.microsoft.com/office/powerpoint/2010/main" val="3025807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45B7647-A5D4-894B-9C9B-5FDFF25A3F2A}" type="slidenum">
              <a:rPr lang="en-US" smtClean="0"/>
              <a:t>27</a:t>
            </a:fld>
            <a:endParaRPr lang="en-US"/>
          </a:p>
        </p:txBody>
      </p:sp>
    </p:spTree>
    <p:extLst>
      <p:ext uri="{BB962C8B-B14F-4D97-AF65-F5344CB8AC3E}">
        <p14:creationId xmlns:p14="http://schemas.microsoft.com/office/powerpoint/2010/main" val="4240246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E79CF-26A1-2970-2063-A56426E489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17FD9D-C336-8AFA-79EB-BA1EA5D5A4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B17568-FBF8-773E-A331-1A7FE025E004}"/>
              </a:ext>
            </a:extLst>
          </p:cNvPr>
          <p:cNvSpPr>
            <a:spLocks noGrp="1"/>
          </p:cNvSpPr>
          <p:nvPr>
            <p:ph type="dt" sz="half" idx="10"/>
          </p:nvPr>
        </p:nvSpPr>
        <p:spPr/>
        <p:txBody>
          <a:bodyPr/>
          <a:lstStyle/>
          <a:p>
            <a:fld id="{20CB2054-0F4D-D746-9C2C-A5033CB7D67A}" type="datetimeFigureOut">
              <a:rPr lang="en-US" smtClean="0"/>
              <a:t>4/3/2023</a:t>
            </a:fld>
            <a:endParaRPr lang="en-US"/>
          </a:p>
        </p:txBody>
      </p:sp>
      <p:sp>
        <p:nvSpPr>
          <p:cNvPr id="5" name="Footer Placeholder 4">
            <a:extLst>
              <a:ext uri="{FF2B5EF4-FFF2-40B4-BE49-F238E27FC236}">
                <a16:creationId xmlns:a16="http://schemas.microsoft.com/office/drawing/2014/main" id="{9A812E48-B536-5F62-D9F8-4BE6FA506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748260-BDB7-0C15-22E4-E228B31646F4}"/>
              </a:ext>
            </a:extLst>
          </p:cNvPr>
          <p:cNvSpPr>
            <a:spLocks noGrp="1"/>
          </p:cNvSpPr>
          <p:nvPr>
            <p:ph type="sldNum" sz="quarter" idx="12"/>
          </p:nvPr>
        </p:nvSpPr>
        <p:spPr/>
        <p:txBody>
          <a:bodyPr/>
          <a:lstStyle/>
          <a:p>
            <a:fld id="{2D9C620B-160C-704A-A168-6326E8BBD69F}" type="slidenum">
              <a:rPr lang="en-US" smtClean="0"/>
              <a:t>‹#›</a:t>
            </a:fld>
            <a:endParaRPr lang="en-US"/>
          </a:p>
        </p:txBody>
      </p:sp>
    </p:spTree>
    <p:extLst>
      <p:ext uri="{BB962C8B-B14F-4D97-AF65-F5344CB8AC3E}">
        <p14:creationId xmlns:p14="http://schemas.microsoft.com/office/powerpoint/2010/main" val="3306251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BC34-2B8F-5D72-6447-22DD6D24F2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700441-6B36-5D03-614E-7CDF122A10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1373A8-930B-DF87-607B-57970101C71C}"/>
              </a:ext>
            </a:extLst>
          </p:cNvPr>
          <p:cNvSpPr>
            <a:spLocks noGrp="1"/>
          </p:cNvSpPr>
          <p:nvPr>
            <p:ph type="dt" sz="half" idx="10"/>
          </p:nvPr>
        </p:nvSpPr>
        <p:spPr/>
        <p:txBody>
          <a:bodyPr/>
          <a:lstStyle/>
          <a:p>
            <a:fld id="{20CB2054-0F4D-D746-9C2C-A5033CB7D67A}" type="datetimeFigureOut">
              <a:rPr lang="en-US" smtClean="0"/>
              <a:t>4/3/2023</a:t>
            </a:fld>
            <a:endParaRPr lang="en-US"/>
          </a:p>
        </p:txBody>
      </p:sp>
      <p:sp>
        <p:nvSpPr>
          <p:cNvPr id="5" name="Footer Placeholder 4">
            <a:extLst>
              <a:ext uri="{FF2B5EF4-FFF2-40B4-BE49-F238E27FC236}">
                <a16:creationId xmlns:a16="http://schemas.microsoft.com/office/drawing/2014/main" id="{38A3C8EF-9A63-4C44-FEA2-41384C618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DA7EFA-F89A-B940-7B05-1BA34AC4EAA8}"/>
              </a:ext>
            </a:extLst>
          </p:cNvPr>
          <p:cNvSpPr>
            <a:spLocks noGrp="1"/>
          </p:cNvSpPr>
          <p:nvPr>
            <p:ph type="sldNum" sz="quarter" idx="12"/>
          </p:nvPr>
        </p:nvSpPr>
        <p:spPr/>
        <p:txBody>
          <a:bodyPr/>
          <a:lstStyle/>
          <a:p>
            <a:fld id="{2D9C620B-160C-704A-A168-6326E8BBD69F}" type="slidenum">
              <a:rPr lang="en-US" smtClean="0"/>
              <a:t>‹#›</a:t>
            </a:fld>
            <a:endParaRPr lang="en-US"/>
          </a:p>
        </p:txBody>
      </p:sp>
    </p:spTree>
    <p:extLst>
      <p:ext uri="{BB962C8B-B14F-4D97-AF65-F5344CB8AC3E}">
        <p14:creationId xmlns:p14="http://schemas.microsoft.com/office/powerpoint/2010/main" val="155485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F31694-A374-10AA-6883-5299F321F4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782B86-EA3B-594B-6539-E839D4DAB1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9FA8B-C4FB-1C44-CB45-6ED03606EA25}"/>
              </a:ext>
            </a:extLst>
          </p:cNvPr>
          <p:cNvSpPr>
            <a:spLocks noGrp="1"/>
          </p:cNvSpPr>
          <p:nvPr>
            <p:ph type="dt" sz="half" idx="10"/>
          </p:nvPr>
        </p:nvSpPr>
        <p:spPr/>
        <p:txBody>
          <a:bodyPr/>
          <a:lstStyle/>
          <a:p>
            <a:fld id="{20CB2054-0F4D-D746-9C2C-A5033CB7D67A}" type="datetimeFigureOut">
              <a:rPr lang="en-US" smtClean="0"/>
              <a:t>4/3/2023</a:t>
            </a:fld>
            <a:endParaRPr lang="en-US"/>
          </a:p>
        </p:txBody>
      </p:sp>
      <p:sp>
        <p:nvSpPr>
          <p:cNvPr id="5" name="Footer Placeholder 4">
            <a:extLst>
              <a:ext uri="{FF2B5EF4-FFF2-40B4-BE49-F238E27FC236}">
                <a16:creationId xmlns:a16="http://schemas.microsoft.com/office/drawing/2014/main" id="{8E7843E6-58F0-CBFF-88C9-CCC94D84EB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00DF0D-9943-0805-43D0-BA420A88D730}"/>
              </a:ext>
            </a:extLst>
          </p:cNvPr>
          <p:cNvSpPr>
            <a:spLocks noGrp="1"/>
          </p:cNvSpPr>
          <p:nvPr>
            <p:ph type="sldNum" sz="quarter" idx="12"/>
          </p:nvPr>
        </p:nvSpPr>
        <p:spPr/>
        <p:txBody>
          <a:bodyPr/>
          <a:lstStyle/>
          <a:p>
            <a:fld id="{2D9C620B-160C-704A-A168-6326E8BBD69F}" type="slidenum">
              <a:rPr lang="en-US" smtClean="0"/>
              <a:t>‹#›</a:t>
            </a:fld>
            <a:endParaRPr lang="en-US"/>
          </a:p>
        </p:txBody>
      </p:sp>
    </p:spTree>
    <p:extLst>
      <p:ext uri="{BB962C8B-B14F-4D97-AF65-F5344CB8AC3E}">
        <p14:creationId xmlns:p14="http://schemas.microsoft.com/office/powerpoint/2010/main" val="1444252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ítulo">
    <p:spTree>
      <p:nvGrpSpPr>
        <p:cNvPr id="1" name=""/>
        <p:cNvGrpSpPr/>
        <p:nvPr/>
      </p:nvGrpSpPr>
      <p:grpSpPr>
        <a:xfrm>
          <a:off x="0" y="0"/>
          <a:ext cx="0" cy="0"/>
          <a:chOff x="0" y="0"/>
          <a:chExt cx="0" cy="0"/>
        </a:xfrm>
      </p:grpSpPr>
      <p:sp>
        <p:nvSpPr>
          <p:cNvPr id="11" name="Autoria e Data"/>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Autoria e Data</a:t>
            </a:r>
          </a:p>
        </p:txBody>
      </p:sp>
      <p:sp>
        <p:nvSpPr>
          <p:cNvPr id="12" name="Título da Apresentação"/>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Título da Apresentação</a:t>
            </a:r>
          </a:p>
        </p:txBody>
      </p:sp>
      <p:sp>
        <p:nvSpPr>
          <p:cNvPr id="13" name="Body Level One…"/>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Subtítulo da Apresentação</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5147269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ítulo e Foto">
    <p:spTree>
      <p:nvGrpSpPr>
        <p:cNvPr id="1" name=""/>
        <p:cNvGrpSpPr/>
        <p:nvPr/>
      </p:nvGrpSpPr>
      <p:grpSpPr>
        <a:xfrm>
          <a:off x="0" y="0"/>
          <a:ext cx="0" cy="0"/>
          <a:chOff x="0" y="0"/>
          <a:chExt cx="0" cy="0"/>
        </a:xfrm>
      </p:grpSpPr>
      <p:sp>
        <p:nvSpPr>
          <p:cNvPr id="21" name="Abacates e limões"/>
          <p:cNvSpPr>
            <a:spLocks noGrp="1"/>
          </p:cNvSpPr>
          <p:nvPr>
            <p:ph type="pic" idx="21"/>
          </p:nvPr>
        </p:nvSpPr>
        <p:spPr>
          <a:xfrm>
            <a:off x="-577850" y="-647700"/>
            <a:ext cx="13373100" cy="8009467"/>
          </a:xfrm>
          <a:prstGeom prst="rect">
            <a:avLst/>
          </a:prstGeom>
        </p:spPr>
        <p:txBody>
          <a:bodyPr lIns="91439" tIns="45719" rIns="91439" bIns="45719">
            <a:noAutofit/>
          </a:bodyPr>
          <a:lstStyle/>
          <a:p>
            <a:endParaRPr/>
          </a:p>
        </p:txBody>
      </p:sp>
      <p:sp>
        <p:nvSpPr>
          <p:cNvPr id="22" name="Título da Apresentação"/>
          <p:cNvSpPr txBox="1">
            <a:spLocks noGrp="1"/>
          </p:cNvSpPr>
          <p:nvPr>
            <p:ph type="title" hasCustomPrompt="1"/>
          </p:nvPr>
        </p:nvSpPr>
        <p:spPr>
          <a:xfrm>
            <a:off x="603250" y="3562350"/>
            <a:ext cx="10985500" cy="2324100"/>
          </a:xfrm>
          <a:prstGeom prst="rect">
            <a:avLst/>
          </a:prstGeom>
        </p:spPr>
        <p:txBody>
          <a:bodyPr anchor="b"/>
          <a:lstStyle>
            <a:lvl1pPr>
              <a:defRPr sz="5800" spc="-116"/>
            </a:lvl1pPr>
          </a:lstStyle>
          <a:p>
            <a:r>
              <a:t>Título da Apresentação</a:t>
            </a:r>
          </a:p>
        </p:txBody>
      </p:sp>
      <p:sp>
        <p:nvSpPr>
          <p:cNvPr id="23" name="Autoria e Data"/>
          <p:cNvSpPr txBox="1">
            <a:spLocks noGrp="1"/>
          </p:cNvSpPr>
          <p:nvPr>
            <p:ph type="body" sz="quarter" idx="22" hasCustomPrompt="1"/>
          </p:nvPr>
        </p:nvSpPr>
        <p:spPr>
          <a:xfrm>
            <a:off x="603845" y="553069"/>
            <a:ext cx="10984311"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Autoria e Data</a:t>
            </a:r>
          </a:p>
        </p:txBody>
      </p:sp>
      <p:sp>
        <p:nvSpPr>
          <p:cNvPr id="24" name="Body Level One…"/>
          <p:cNvSpPr txBox="1">
            <a:spLocks noGrp="1"/>
          </p:cNvSpPr>
          <p:nvPr>
            <p:ph type="body" sz="quarter" idx="1" hasCustomPrompt="1"/>
          </p:nvPr>
        </p:nvSpPr>
        <p:spPr>
          <a:xfrm>
            <a:off x="603250" y="5804955"/>
            <a:ext cx="10985500" cy="558476"/>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Subtítulo da Apresentação</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4980415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ítulo e Foto Alternativa">
    <p:spTree>
      <p:nvGrpSpPr>
        <p:cNvPr id="1" name=""/>
        <p:cNvGrpSpPr/>
        <p:nvPr/>
      </p:nvGrpSpPr>
      <p:grpSpPr>
        <a:xfrm>
          <a:off x="0" y="0"/>
          <a:ext cx="0" cy="0"/>
          <a:chOff x="0" y="0"/>
          <a:chExt cx="0" cy="0"/>
        </a:xfrm>
      </p:grpSpPr>
      <p:sp>
        <p:nvSpPr>
          <p:cNvPr id="32" name="Tigelas com bolinhos de salmão, salada e hummus"/>
          <p:cNvSpPr>
            <a:spLocks noGrp="1"/>
          </p:cNvSpPr>
          <p:nvPr>
            <p:ph type="pic" idx="21"/>
          </p:nvPr>
        </p:nvSpPr>
        <p:spPr>
          <a:xfrm>
            <a:off x="5486400" y="-101600"/>
            <a:ext cx="6072419" cy="7067550"/>
          </a:xfrm>
          <a:prstGeom prst="rect">
            <a:avLst/>
          </a:prstGeom>
        </p:spPr>
        <p:txBody>
          <a:bodyPr lIns="91439" tIns="45719" rIns="91439" bIns="45719">
            <a:noAutofit/>
          </a:bodyPr>
          <a:lstStyle/>
          <a:p>
            <a:endParaRPr/>
          </a:p>
        </p:txBody>
      </p:sp>
      <p:sp>
        <p:nvSpPr>
          <p:cNvPr id="33" name="Título do Slide"/>
          <p:cNvSpPr txBox="1">
            <a:spLocks noGrp="1"/>
          </p:cNvSpPr>
          <p:nvPr>
            <p:ph type="title" hasCustomPrompt="1"/>
          </p:nvPr>
        </p:nvSpPr>
        <p:spPr>
          <a:xfrm>
            <a:off x="603250" y="635000"/>
            <a:ext cx="4889500" cy="2941137"/>
          </a:xfrm>
          <a:prstGeom prst="rect">
            <a:avLst/>
          </a:prstGeom>
        </p:spPr>
        <p:txBody>
          <a:bodyPr anchor="b"/>
          <a:lstStyle/>
          <a:p>
            <a:r>
              <a:t>Título do Slide</a:t>
            </a:r>
          </a:p>
        </p:txBody>
      </p:sp>
      <p:sp>
        <p:nvSpPr>
          <p:cNvPr id="34" name="Body Level One…"/>
          <p:cNvSpPr txBox="1">
            <a:spLocks noGrp="1"/>
          </p:cNvSpPr>
          <p:nvPr>
            <p:ph type="body" sz="quarter" idx="1" hasCustomPrompt="1"/>
          </p:nvPr>
        </p:nvSpPr>
        <p:spPr>
          <a:xfrm>
            <a:off x="603250" y="3530288"/>
            <a:ext cx="4889500" cy="2692712"/>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Subtítulo do Slide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6000750" y="6488825"/>
            <a:ext cx="227626"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0832256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ítulo e Marcadores">
    <p:spTree>
      <p:nvGrpSpPr>
        <p:cNvPr id="1" name=""/>
        <p:cNvGrpSpPr/>
        <p:nvPr/>
      </p:nvGrpSpPr>
      <p:grpSpPr>
        <a:xfrm>
          <a:off x="0" y="0"/>
          <a:ext cx="0" cy="0"/>
          <a:chOff x="0" y="0"/>
          <a:chExt cx="0" cy="0"/>
        </a:xfrm>
      </p:grpSpPr>
      <p:sp>
        <p:nvSpPr>
          <p:cNvPr id="42" name="Título do Slide"/>
          <p:cNvSpPr txBox="1">
            <a:spLocks noGrp="1"/>
          </p:cNvSpPr>
          <p:nvPr>
            <p:ph type="title" hasCustomPrompt="1"/>
          </p:nvPr>
        </p:nvSpPr>
        <p:spPr>
          <a:prstGeom prst="rect">
            <a:avLst/>
          </a:prstGeom>
        </p:spPr>
        <p:txBody>
          <a:bodyPr/>
          <a:lstStyle/>
          <a:p>
            <a:r>
              <a:t>Título do Slide</a:t>
            </a:r>
          </a:p>
        </p:txBody>
      </p:sp>
      <p:sp>
        <p:nvSpPr>
          <p:cNvPr id="43" name="Subtítulo do Slid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Subtítulo do Slide</a:t>
            </a:r>
          </a:p>
        </p:txBody>
      </p:sp>
      <p:sp>
        <p:nvSpPr>
          <p:cNvPr id="44" name="Body Level One…"/>
          <p:cNvSpPr txBox="1">
            <a:spLocks noGrp="1"/>
          </p:cNvSpPr>
          <p:nvPr>
            <p:ph type="body" idx="1" hasCustomPrompt="1"/>
          </p:nvPr>
        </p:nvSpPr>
        <p:spPr>
          <a:prstGeom prst="rect">
            <a:avLst/>
          </a:prstGeom>
        </p:spPr>
        <p:txBody>
          <a:bodyPr/>
          <a:lstStyle/>
          <a:p>
            <a:r>
              <a:t>Texto com marcadores do slide</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7077677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Marcadore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Texto com marcadores do slide</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0256827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ítulo, Marcadores e Foto">
    <p:spTree>
      <p:nvGrpSpPr>
        <p:cNvPr id="1" name=""/>
        <p:cNvGrpSpPr/>
        <p:nvPr/>
      </p:nvGrpSpPr>
      <p:grpSpPr>
        <a:xfrm>
          <a:off x="0" y="0"/>
          <a:ext cx="0" cy="0"/>
          <a:chOff x="0" y="0"/>
          <a:chExt cx="0" cy="0"/>
        </a:xfrm>
      </p:grpSpPr>
      <p:sp>
        <p:nvSpPr>
          <p:cNvPr id="60" name="Subtítulo do Slide"/>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Subtítulo do Slide</a:t>
            </a:r>
          </a:p>
        </p:txBody>
      </p:sp>
      <p:sp>
        <p:nvSpPr>
          <p:cNvPr id="61" name="Body Level One…"/>
          <p:cNvSpPr txBox="1">
            <a:spLocks noGrp="1"/>
          </p:cNvSpPr>
          <p:nvPr>
            <p:ph type="body" sz="half" idx="1" hasCustomPrompt="1"/>
          </p:nvPr>
        </p:nvSpPr>
        <p:spPr>
          <a:xfrm>
            <a:off x="603250" y="2124252"/>
            <a:ext cx="4889500" cy="4128315"/>
          </a:xfrm>
          <a:prstGeom prst="rect">
            <a:avLst/>
          </a:prstGeom>
        </p:spPr>
        <p:txBody>
          <a:bodyPr/>
          <a:lstStyle/>
          <a:p>
            <a:r>
              <a:t>Texto com marcadores do slide</a:t>
            </a:r>
          </a:p>
          <a:p>
            <a:pPr lvl="1"/>
            <a:endParaRPr/>
          </a:p>
          <a:p>
            <a:pPr lvl="2"/>
            <a:endParaRPr/>
          </a:p>
          <a:p>
            <a:pPr lvl="3"/>
            <a:endParaRPr/>
          </a:p>
          <a:p>
            <a:pPr lvl="4"/>
            <a:endParaRPr/>
          </a:p>
        </p:txBody>
      </p:sp>
      <p:sp>
        <p:nvSpPr>
          <p:cNvPr id="62" name="Tigela de massa pappardelle com creme de ervas, avelãs assadas e queijo parmesão ralado"/>
          <p:cNvSpPr>
            <a:spLocks noGrp="1"/>
          </p:cNvSpPr>
          <p:nvPr>
            <p:ph type="pic" idx="22"/>
          </p:nvPr>
        </p:nvSpPr>
        <p:spPr>
          <a:xfrm>
            <a:off x="6096000" y="-203633"/>
            <a:ext cx="5458437" cy="7277916"/>
          </a:xfrm>
          <a:prstGeom prst="rect">
            <a:avLst/>
          </a:prstGeom>
        </p:spPr>
        <p:txBody>
          <a:bodyPr lIns="91439" tIns="45719" rIns="91439" bIns="45719">
            <a:noAutofit/>
          </a:bodyPr>
          <a:lstStyle/>
          <a:p>
            <a:endParaRPr/>
          </a:p>
        </p:txBody>
      </p:sp>
      <p:sp>
        <p:nvSpPr>
          <p:cNvPr id="63" name="Título do Slide"/>
          <p:cNvSpPr txBox="1">
            <a:spLocks noGrp="1"/>
          </p:cNvSpPr>
          <p:nvPr>
            <p:ph type="title" hasCustomPrompt="1"/>
          </p:nvPr>
        </p:nvSpPr>
        <p:spPr>
          <a:xfrm>
            <a:off x="603250" y="539750"/>
            <a:ext cx="4889500" cy="717550"/>
          </a:xfrm>
          <a:prstGeom prst="rect">
            <a:avLst/>
          </a:prstGeom>
        </p:spPr>
        <p:txBody>
          <a:bodyPr/>
          <a:lstStyle/>
          <a:p>
            <a:r>
              <a:t>Título do Slide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7752576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Seção">
    <p:spTree>
      <p:nvGrpSpPr>
        <p:cNvPr id="1" name=""/>
        <p:cNvGrpSpPr/>
        <p:nvPr/>
      </p:nvGrpSpPr>
      <p:grpSpPr>
        <a:xfrm>
          <a:off x="0" y="0"/>
          <a:ext cx="0" cy="0"/>
          <a:chOff x="0" y="0"/>
          <a:chExt cx="0" cy="0"/>
        </a:xfrm>
      </p:grpSpPr>
      <p:sp>
        <p:nvSpPr>
          <p:cNvPr id="71" name="Título da Seção"/>
          <p:cNvSpPr txBox="1">
            <a:spLocks noGrp="1"/>
          </p:cNvSpPr>
          <p:nvPr>
            <p:ph type="title" hasCustomPrompt="1"/>
          </p:nvPr>
        </p:nvSpPr>
        <p:spPr>
          <a:xfrm>
            <a:off x="603248" y="2266950"/>
            <a:ext cx="10985502" cy="2324100"/>
          </a:xfrm>
          <a:prstGeom prst="rect">
            <a:avLst/>
          </a:prstGeom>
        </p:spPr>
        <p:txBody>
          <a:bodyPr anchor="ctr"/>
          <a:lstStyle>
            <a:lvl1pPr>
              <a:defRPr sz="5800" b="0" spc="-116">
                <a:latin typeface="Helvetica Neue Medium"/>
                <a:ea typeface="Helvetica Neue Medium"/>
                <a:cs typeface="Helvetica Neue Medium"/>
                <a:sym typeface="Helvetica Neue Medium"/>
              </a:defRPr>
            </a:lvl1pPr>
          </a:lstStyle>
          <a:p>
            <a:r>
              <a:t>Título da Seção</a:t>
            </a:r>
          </a:p>
        </p:txBody>
      </p:sp>
      <p:sp>
        <p:nvSpPr>
          <p:cNvPr id="72" name="Slide Number"/>
          <p:cNvSpPr txBox="1">
            <a:spLocks noGrp="1"/>
          </p:cNvSpPr>
          <p:nvPr>
            <p:ph type="sldNum" sz="quarter" idx="2"/>
          </p:nvPr>
        </p:nvSpPr>
        <p:spPr>
          <a:xfrm>
            <a:off x="6000750" y="6488825"/>
            <a:ext cx="227626"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99485760"/>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Apenas Título">
    <p:spTree>
      <p:nvGrpSpPr>
        <p:cNvPr id="1" name=""/>
        <p:cNvGrpSpPr/>
        <p:nvPr/>
      </p:nvGrpSpPr>
      <p:grpSpPr>
        <a:xfrm>
          <a:off x="0" y="0"/>
          <a:ext cx="0" cy="0"/>
          <a:chOff x="0" y="0"/>
          <a:chExt cx="0" cy="0"/>
        </a:xfrm>
      </p:grpSpPr>
      <p:sp>
        <p:nvSpPr>
          <p:cNvPr id="79" name="Título do Slide"/>
          <p:cNvSpPr txBox="1">
            <a:spLocks noGrp="1"/>
          </p:cNvSpPr>
          <p:nvPr>
            <p:ph type="title" hasCustomPrompt="1"/>
          </p:nvPr>
        </p:nvSpPr>
        <p:spPr>
          <a:xfrm>
            <a:off x="603250" y="539750"/>
            <a:ext cx="10985500" cy="717475"/>
          </a:xfrm>
          <a:prstGeom prst="rect">
            <a:avLst/>
          </a:prstGeom>
        </p:spPr>
        <p:txBody>
          <a:bodyPr/>
          <a:lstStyle/>
          <a:p>
            <a:r>
              <a:t>Título do Slide</a:t>
            </a:r>
          </a:p>
        </p:txBody>
      </p:sp>
      <p:sp>
        <p:nvSpPr>
          <p:cNvPr id="80" name="Subtítulo do Slid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Subtítulo do Slide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7286927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E69AC-4E2C-A785-AA8A-E67BD3A239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EFCC1A-BF50-072D-D11C-8ABA1C53FD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22EDED-FE3E-5A54-6A51-E9F9012F91FB}"/>
              </a:ext>
            </a:extLst>
          </p:cNvPr>
          <p:cNvSpPr>
            <a:spLocks noGrp="1"/>
          </p:cNvSpPr>
          <p:nvPr>
            <p:ph type="dt" sz="half" idx="10"/>
          </p:nvPr>
        </p:nvSpPr>
        <p:spPr/>
        <p:txBody>
          <a:bodyPr/>
          <a:lstStyle/>
          <a:p>
            <a:fld id="{20CB2054-0F4D-D746-9C2C-A5033CB7D67A}" type="datetimeFigureOut">
              <a:rPr lang="en-US" smtClean="0"/>
              <a:t>4/3/2023</a:t>
            </a:fld>
            <a:endParaRPr lang="en-US"/>
          </a:p>
        </p:txBody>
      </p:sp>
      <p:sp>
        <p:nvSpPr>
          <p:cNvPr id="5" name="Footer Placeholder 4">
            <a:extLst>
              <a:ext uri="{FF2B5EF4-FFF2-40B4-BE49-F238E27FC236}">
                <a16:creationId xmlns:a16="http://schemas.microsoft.com/office/drawing/2014/main" id="{5B0E1567-F0FB-A59C-330F-7A7EA9705D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0B107-F0C8-1B25-4CCA-EF35155D349A}"/>
              </a:ext>
            </a:extLst>
          </p:cNvPr>
          <p:cNvSpPr>
            <a:spLocks noGrp="1"/>
          </p:cNvSpPr>
          <p:nvPr>
            <p:ph type="sldNum" sz="quarter" idx="12"/>
          </p:nvPr>
        </p:nvSpPr>
        <p:spPr/>
        <p:txBody>
          <a:bodyPr/>
          <a:lstStyle/>
          <a:p>
            <a:fld id="{2D9C620B-160C-704A-A168-6326E8BBD69F}" type="slidenum">
              <a:rPr lang="en-US" smtClean="0"/>
              <a:t>‹#›</a:t>
            </a:fld>
            <a:endParaRPr lang="en-US"/>
          </a:p>
        </p:txBody>
      </p:sp>
    </p:spTree>
    <p:extLst>
      <p:ext uri="{BB962C8B-B14F-4D97-AF65-F5344CB8AC3E}">
        <p14:creationId xmlns:p14="http://schemas.microsoft.com/office/powerpoint/2010/main" val="291633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Título da Agenda"/>
          <p:cNvSpPr txBox="1">
            <a:spLocks noGrp="1"/>
          </p:cNvSpPr>
          <p:nvPr>
            <p:ph type="title" hasCustomPrompt="1"/>
          </p:nvPr>
        </p:nvSpPr>
        <p:spPr>
          <a:xfrm>
            <a:off x="603250" y="539750"/>
            <a:ext cx="10985500" cy="717550"/>
          </a:xfrm>
          <a:prstGeom prst="rect">
            <a:avLst/>
          </a:prstGeom>
        </p:spPr>
        <p:txBody>
          <a:bodyPr/>
          <a:lstStyle/>
          <a:p>
            <a:r>
              <a:t>Título da Agenda</a:t>
            </a:r>
          </a:p>
        </p:txBody>
      </p:sp>
      <p:sp>
        <p:nvSpPr>
          <p:cNvPr id="89" name="Subtítulo de Agenda"/>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Subtítulo de Agenda</a:t>
            </a:r>
          </a:p>
        </p:txBody>
      </p:sp>
      <p:sp>
        <p:nvSpPr>
          <p:cNvPr id="90" name="Body Level One…"/>
          <p:cNvSpPr txBox="1">
            <a:spLocks noGrp="1"/>
          </p:cNvSpPr>
          <p:nvPr>
            <p:ph type="body" idx="1" hasCustomPrompt="1"/>
          </p:nvPr>
        </p:nvSpPr>
        <p:spPr>
          <a:prstGeom prst="rect">
            <a:avLst/>
          </a:prstGeom>
        </p:spPr>
        <p:txBody>
          <a:bodyPr/>
          <a:lstStyle>
            <a:lvl1pPr marL="0" indent="0" defTabSz="412750">
              <a:lnSpc>
                <a:spcPct val="100000"/>
              </a:lnSpc>
              <a:spcBef>
                <a:spcPts val="900"/>
              </a:spcBef>
              <a:buSzTx/>
              <a:buNone/>
              <a:defRPr sz="2750" spc="-28"/>
            </a:lvl1pPr>
            <a:lvl2pPr marL="0" indent="228600" defTabSz="412750">
              <a:lnSpc>
                <a:spcPct val="100000"/>
              </a:lnSpc>
              <a:spcBef>
                <a:spcPts val="900"/>
              </a:spcBef>
              <a:buSzTx/>
              <a:buNone/>
              <a:defRPr sz="2750" spc="-28"/>
            </a:lvl2pPr>
            <a:lvl3pPr marL="0" indent="457200" defTabSz="412750">
              <a:lnSpc>
                <a:spcPct val="100000"/>
              </a:lnSpc>
              <a:spcBef>
                <a:spcPts val="900"/>
              </a:spcBef>
              <a:buSzTx/>
              <a:buNone/>
              <a:defRPr sz="2750" spc="-28"/>
            </a:lvl3pPr>
            <a:lvl4pPr marL="0" indent="685800" defTabSz="412750">
              <a:lnSpc>
                <a:spcPct val="100000"/>
              </a:lnSpc>
              <a:spcBef>
                <a:spcPts val="900"/>
              </a:spcBef>
              <a:buSzTx/>
              <a:buNone/>
              <a:defRPr sz="2750" spc="-28"/>
            </a:lvl4pPr>
            <a:lvl5pPr marL="0" indent="914400" defTabSz="412750">
              <a:lnSpc>
                <a:spcPct val="100000"/>
              </a:lnSpc>
              <a:spcBef>
                <a:spcPts val="900"/>
              </a:spcBef>
              <a:buSzTx/>
              <a:buNone/>
              <a:defRPr sz="2750" spc="-28"/>
            </a:lvl5pPr>
          </a:lstStyle>
          <a:p>
            <a:r>
              <a:t>Tópicos da Agenda</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1153560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Declaração">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603250" y="2460422"/>
            <a:ext cx="10985500" cy="1937157"/>
          </a:xfrm>
          <a:prstGeom prst="rect">
            <a:avLst/>
          </a:prstGeom>
        </p:spPr>
        <p:txBody>
          <a:bodyPr anchor="ctr"/>
          <a:lstStyle>
            <a:lvl1pPr marL="0" indent="0" algn="ctr">
              <a:lnSpc>
                <a:spcPct val="80000"/>
              </a:lnSpc>
              <a:spcBef>
                <a:spcPts val="0"/>
              </a:spcBef>
              <a:buSzTx/>
              <a:buNone/>
              <a:defRPr sz="5800" spc="-116">
                <a:latin typeface="Helvetica Neue Medium"/>
                <a:ea typeface="Helvetica Neue Medium"/>
                <a:cs typeface="Helvetica Neue Medium"/>
                <a:sym typeface="Helvetica Neue Medium"/>
              </a:defRPr>
            </a:lvl1pPr>
            <a:lvl2pPr marL="0" indent="228600" algn="ctr">
              <a:lnSpc>
                <a:spcPct val="80000"/>
              </a:lnSpc>
              <a:spcBef>
                <a:spcPts val="0"/>
              </a:spcBef>
              <a:buSzTx/>
              <a:buNone/>
              <a:defRPr sz="5800" spc="-116">
                <a:latin typeface="Helvetica Neue Medium"/>
                <a:ea typeface="Helvetica Neue Medium"/>
                <a:cs typeface="Helvetica Neue Medium"/>
                <a:sym typeface="Helvetica Neue Medium"/>
              </a:defRPr>
            </a:lvl2pPr>
            <a:lvl3pPr marL="0" indent="457200" algn="ctr">
              <a:lnSpc>
                <a:spcPct val="80000"/>
              </a:lnSpc>
              <a:spcBef>
                <a:spcPts val="0"/>
              </a:spcBef>
              <a:buSzTx/>
              <a:buNone/>
              <a:defRPr sz="5800" spc="-116">
                <a:latin typeface="Helvetica Neue Medium"/>
                <a:ea typeface="Helvetica Neue Medium"/>
                <a:cs typeface="Helvetica Neue Medium"/>
                <a:sym typeface="Helvetica Neue Medium"/>
              </a:defRPr>
            </a:lvl3pPr>
            <a:lvl4pPr marL="0" indent="685800" algn="ctr">
              <a:lnSpc>
                <a:spcPct val="80000"/>
              </a:lnSpc>
              <a:spcBef>
                <a:spcPts val="0"/>
              </a:spcBef>
              <a:buSzTx/>
              <a:buNone/>
              <a:defRPr sz="5800" spc="-116">
                <a:latin typeface="Helvetica Neue Medium"/>
                <a:ea typeface="Helvetica Neue Medium"/>
                <a:cs typeface="Helvetica Neue Medium"/>
                <a:sym typeface="Helvetica Neue Medium"/>
              </a:defRPr>
            </a:lvl4pPr>
            <a:lvl5pPr marL="0" indent="914400" algn="ctr">
              <a:lnSpc>
                <a:spcPct val="80000"/>
              </a:lnSpc>
              <a:spcBef>
                <a:spcPts val="0"/>
              </a:spcBef>
              <a:buSzTx/>
              <a:buNone/>
              <a:defRPr sz="5800" spc="-116">
                <a:latin typeface="Helvetica Neue Medium"/>
                <a:ea typeface="Helvetica Neue Medium"/>
                <a:cs typeface="Helvetica Neue Medium"/>
                <a:sym typeface="Helvetica Neue Medium"/>
              </a:defRPr>
            </a:lvl5pPr>
          </a:lstStyle>
          <a:p>
            <a:r>
              <a:t>Declaração</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4034845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Fato Principal">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603250" y="537964"/>
            <a:ext cx="10985500" cy="3620792"/>
          </a:xfrm>
          <a:prstGeom prst="rect">
            <a:avLst/>
          </a:prstGeom>
        </p:spPr>
        <p:txBody>
          <a:bodyPr anchor="b"/>
          <a:lstStyle>
            <a:lvl1pPr marL="0" indent="0" algn="ctr">
              <a:lnSpc>
                <a:spcPct val="80000"/>
              </a:lnSpc>
              <a:spcBef>
                <a:spcPts val="0"/>
              </a:spcBef>
              <a:buSzTx/>
              <a:buNone/>
              <a:defRPr sz="12500" b="1" spc="-125"/>
            </a:lvl1pPr>
            <a:lvl2pPr marL="0" indent="228600" algn="ctr">
              <a:lnSpc>
                <a:spcPct val="80000"/>
              </a:lnSpc>
              <a:spcBef>
                <a:spcPts val="0"/>
              </a:spcBef>
              <a:buSzTx/>
              <a:buNone/>
              <a:defRPr sz="12500" b="1" spc="-125"/>
            </a:lvl2pPr>
            <a:lvl3pPr marL="0" indent="457200" algn="ctr">
              <a:lnSpc>
                <a:spcPct val="80000"/>
              </a:lnSpc>
              <a:spcBef>
                <a:spcPts val="0"/>
              </a:spcBef>
              <a:buSzTx/>
              <a:buNone/>
              <a:defRPr sz="12500" b="1" spc="-125"/>
            </a:lvl3pPr>
            <a:lvl4pPr marL="0" indent="685800" algn="ctr">
              <a:lnSpc>
                <a:spcPct val="80000"/>
              </a:lnSpc>
              <a:spcBef>
                <a:spcPts val="0"/>
              </a:spcBef>
              <a:buSzTx/>
              <a:buNone/>
              <a:defRPr sz="12500" b="1" spc="-125"/>
            </a:lvl4pPr>
            <a:lvl5pPr marL="0" indent="914400" algn="ctr">
              <a:lnSpc>
                <a:spcPct val="80000"/>
              </a:lnSpc>
              <a:spcBef>
                <a:spcPts val="0"/>
              </a:spcBef>
              <a:buSzTx/>
              <a:buNone/>
              <a:defRPr sz="12500" b="1" spc="-125"/>
            </a:lvl5pPr>
          </a:lstStyle>
          <a:p>
            <a:r>
              <a:t>100%</a:t>
            </a:r>
          </a:p>
          <a:p>
            <a:pPr lvl="1"/>
            <a:endParaRPr/>
          </a:p>
          <a:p>
            <a:pPr lvl="2"/>
            <a:endParaRPr/>
          </a:p>
          <a:p>
            <a:pPr lvl="3"/>
            <a:endParaRPr/>
          </a:p>
          <a:p>
            <a:pPr lvl="4"/>
            <a:endParaRPr/>
          </a:p>
        </p:txBody>
      </p:sp>
      <p:sp>
        <p:nvSpPr>
          <p:cNvPr id="107" name="Informações do fato"/>
          <p:cNvSpPr txBox="1">
            <a:spLocks noGrp="1"/>
          </p:cNvSpPr>
          <p:nvPr>
            <p:ph type="body" sz="quarter" idx="21" hasCustomPrompt="1"/>
          </p:nvPr>
        </p:nvSpPr>
        <p:spPr>
          <a:xfrm>
            <a:off x="603250" y="4131090"/>
            <a:ext cx="10985500" cy="467390"/>
          </a:xfrm>
          <a:prstGeom prst="rect">
            <a:avLst/>
          </a:prstGeom>
        </p:spPr>
        <p:txBody>
          <a:bodyPr lIns="45719" tIns="45719" rIns="45719" bIns="45719"/>
          <a:lstStyle>
            <a:lvl1pPr marL="0" indent="0" algn="ctr" defTabSz="412750">
              <a:lnSpc>
                <a:spcPct val="100000"/>
              </a:lnSpc>
              <a:spcBef>
                <a:spcPts val="0"/>
              </a:spcBef>
              <a:buSzTx/>
              <a:buNone/>
              <a:defRPr sz="2750" b="1"/>
            </a:lvl1pPr>
          </a:lstStyle>
          <a:p>
            <a:r>
              <a:t>Informações do fato</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23660249"/>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itação">
    <p:spTree>
      <p:nvGrpSpPr>
        <p:cNvPr id="1" name=""/>
        <p:cNvGrpSpPr/>
        <p:nvPr/>
      </p:nvGrpSpPr>
      <p:grpSpPr>
        <a:xfrm>
          <a:off x="0" y="0"/>
          <a:ext cx="0" cy="0"/>
          <a:chOff x="0" y="0"/>
          <a:chExt cx="0" cy="0"/>
        </a:xfrm>
      </p:grpSpPr>
      <p:sp>
        <p:nvSpPr>
          <p:cNvPr id="115" name="Atribuição"/>
          <p:cNvSpPr txBox="1">
            <a:spLocks noGrp="1"/>
          </p:cNvSpPr>
          <p:nvPr>
            <p:ph type="body" sz="quarter" idx="21" hasCustomPrompt="1"/>
          </p:nvPr>
        </p:nvSpPr>
        <p:spPr>
          <a:xfrm>
            <a:off x="1215012" y="5337727"/>
            <a:ext cx="10100026"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Atribuição</a:t>
            </a:r>
          </a:p>
        </p:txBody>
      </p:sp>
      <p:sp>
        <p:nvSpPr>
          <p:cNvPr id="116" name="Body Level One…"/>
          <p:cNvSpPr txBox="1">
            <a:spLocks noGrp="1"/>
          </p:cNvSpPr>
          <p:nvPr>
            <p:ph type="body" sz="half" idx="1" hasCustomPrompt="1"/>
          </p:nvPr>
        </p:nvSpPr>
        <p:spPr>
          <a:xfrm>
            <a:off x="876962" y="2469930"/>
            <a:ext cx="10438077" cy="1918140"/>
          </a:xfrm>
          <a:prstGeom prst="rect">
            <a:avLst/>
          </a:prstGeom>
        </p:spPr>
        <p:txBody>
          <a:bodyPr/>
          <a:lstStyle>
            <a:lvl1pPr marL="319462" indent="-234950">
              <a:spcBef>
                <a:spcPts val="0"/>
              </a:spcBef>
              <a:buSzTx/>
              <a:buNone/>
              <a:defRPr sz="4250" spc="-85">
                <a:latin typeface="Helvetica Neue Medium"/>
                <a:ea typeface="Helvetica Neue Medium"/>
                <a:cs typeface="Helvetica Neue Medium"/>
                <a:sym typeface="Helvetica Neue Medium"/>
              </a:defRPr>
            </a:lvl1pPr>
            <a:lvl2pPr marL="319462" indent="-6350">
              <a:spcBef>
                <a:spcPts val="0"/>
              </a:spcBef>
              <a:buSzTx/>
              <a:buNone/>
              <a:defRPr sz="4250" spc="-85">
                <a:latin typeface="Helvetica Neue Medium"/>
                <a:ea typeface="Helvetica Neue Medium"/>
                <a:cs typeface="Helvetica Neue Medium"/>
                <a:sym typeface="Helvetica Neue Medium"/>
              </a:defRPr>
            </a:lvl2pPr>
            <a:lvl3pPr marL="319462" indent="222250">
              <a:spcBef>
                <a:spcPts val="0"/>
              </a:spcBef>
              <a:buSzTx/>
              <a:buNone/>
              <a:defRPr sz="4250" spc="-85">
                <a:latin typeface="Helvetica Neue Medium"/>
                <a:ea typeface="Helvetica Neue Medium"/>
                <a:cs typeface="Helvetica Neue Medium"/>
                <a:sym typeface="Helvetica Neue Medium"/>
              </a:defRPr>
            </a:lvl3pPr>
            <a:lvl4pPr marL="319462" indent="450850">
              <a:spcBef>
                <a:spcPts val="0"/>
              </a:spcBef>
              <a:buSzTx/>
              <a:buNone/>
              <a:defRPr sz="4250" spc="-85">
                <a:latin typeface="Helvetica Neue Medium"/>
                <a:ea typeface="Helvetica Neue Medium"/>
                <a:cs typeface="Helvetica Neue Medium"/>
                <a:sym typeface="Helvetica Neue Medium"/>
              </a:defRPr>
            </a:lvl4pPr>
            <a:lvl5pPr marL="319462" indent="679450">
              <a:spcBef>
                <a:spcPts val="0"/>
              </a:spcBef>
              <a:buSzTx/>
              <a:buNone/>
              <a:defRPr sz="4250" spc="-85">
                <a:latin typeface="Helvetica Neue Medium"/>
                <a:ea typeface="Helvetica Neue Medium"/>
                <a:cs typeface="Helvetica Neue Medium"/>
                <a:sym typeface="Helvetica Neue Medium"/>
              </a:defRPr>
            </a:lvl5pPr>
          </a:lstStyle>
          <a:p>
            <a:r>
              <a:t>“Citação Notável”</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9641562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rês Fotos">
    <p:spTree>
      <p:nvGrpSpPr>
        <p:cNvPr id="1" name=""/>
        <p:cNvGrpSpPr/>
        <p:nvPr/>
      </p:nvGrpSpPr>
      <p:grpSpPr>
        <a:xfrm>
          <a:off x="0" y="0"/>
          <a:ext cx="0" cy="0"/>
          <a:chOff x="0" y="0"/>
          <a:chExt cx="0" cy="0"/>
        </a:xfrm>
      </p:grpSpPr>
      <p:sp>
        <p:nvSpPr>
          <p:cNvPr id="124" name="Tigela de salada com arroz frito, ovos cozidos e hashis"/>
          <p:cNvSpPr>
            <a:spLocks noGrp="1"/>
          </p:cNvSpPr>
          <p:nvPr>
            <p:ph type="pic" sz="quarter" idx="21"/>
          </p:nvPr>
        </p:nvSpPr>
        <p:spPr>
          <a:xfrm>
            <a:off x="7880350" y="508000"/>
            <a:ext cx="3719550" cy="2974839"/>
          </a:xfrm>
          <a:prstGeom prst="rect">
            <a:avLst/>
          </a:prstGeom>
        </p:spPr>
        <p:txBody>
          <a:bodyPr lIns="91439" tIns="45719" rIns="91439" bIns="45719">
            <a:noAutofit/>
          </a:bodyPr>
          <a:lstStyle/>
          <a:p>
            <a:endParaRPr/>
          </a:p>
        </p:txBody>
      </p:sp>
      <p:sp>
        <p:nvSpPr>
          <p:cNvPr id="125" name="Tigelas com bolinhos de salmão, salada e hummus "/>
          <p:cNvSpPr>
            <a:spLocks noGrp="1"/>
          </p:cNvSpPr>
          <p:nvPr>
            <p:ph type="pic" sz="half" idx="22"/>
          </p:nvPr>
        </p:nvSpPr>
        <p:spPr>
          <a:xfrm>
            <a:off x="6750050" y="1989138"/>
            <a:ext cx="5219700" cy="6075091"/>
          </a:xfrm>
          <a:prstGeom prst="rect">
            <a:avLst/>
          </a:prstGeom>
        </p:spPr>
        <p:txBody>
          <a:bodyPr lIns="91439" tIns="45719" rIns="91439" bIns="45719">
            <a:noAutofit/>
          </a:bodyPr>
          <a:lstStyle/>
          <a:p>
            <a:endParaRPr/>
          </a:p>
        </p:txBody>
      </p:sp>
      <p:sp>
        <p:nvSpPr>
          <p:cNvPr id="126" name="Tigela de massa pappardelle com creme de ervas, avelãs assadas e queijo parmesão ralado"/>
          <p:cNvSpPr>
            <a:spLocks noGrp="1"/>
          </p:cNvSpPr>
          <p:nvPr>
            <p:ph type="pic" idx="23"/>
          </p:nvPr>
        </p:nvSpPr>
        <p:spPr>
          <a:xfrm>
            <a:off x="-69850" y="247650"/>
            <a:ext cx="8305800" cy="622935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3587903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tigela de salada com arroz frito, ovos cozidos e hashis"/>
          <p:cNvSpPr>
            <a:spLocks noGrp="1"/>
          </p:cNvSpPr>
          <p:nvPr>
            <p:ph type="pic" idx="21"/>
          </p:nvPr>
        </p:nvSpPr>
        <p:spPr>
          <a:xfrm>
            <a:off x="-666750" y="-2762250"/>
            <a:ext cx="13525500" cy="108204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364034750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ítulo">
    <p:spTree>
      <p:nvGrpSpPr>
        <p:cNvPr id="1" name=""/>
        <p:cNvGrpSpPr/>
        <p:nvPr/>
      </p:nvGrpSpPr>
      <p:grpSpPr>
        <a:xfrm>
          <a:off x="0" y="0"/>
          <a:ext cx="0" cy="0"/>
          <a:chOff x="0" y="0"/>
          <a:chExt cx="0" cy="0"/>
        </a:xfrm>
      </p:grpSpPr>
      <p:sp>
        <p:nvSpPr>
          <p:cNvPr id="11" name="Autoria e Data"/>
          <p:cNvSpPr txBox="1">
            <a:spLocks noGrp="1"/>
          </p:cNvSpPr>
          <p:nvPr>
            <p:ph type="body" sz="quarter" idx="21" hasCustomPrompt="1"/>
          </p:nvPr>
        </p:nvSpPr>
        <p:spPr>
          <a:xfrm>
            <a:off x="600671" y="5929933"/>
            <a:ext cx="10985501" cy="318489"/>
          </a:xfrm>
          <a:prstGeom prst="rect">
            <a:avLst/>
          </a:prstGeom>
        </p:spPr>
        <p:txBody>
          <a:bodyPr lIns="45719" tIns="45719" rIns="45719" bIns="45719"/>
          <a:lstStyle>
            <a:lvl1pPr marL="0" indent="0" defTabSz="412740">
              <a:lnSpc>
                <a:spcPct val="100000"/>
              </a:lnSpc>
              <a:spcBef>
                <a:spcPts val="0"/>
              </a:spcBef>
              <a:buSzTx/>
              <a:buNone/>
              <a:defRPr sz="1800" b="1"/>
            </a:lvl1pPr>
          </a:lstStyle>
          <a:p>
            <a:r>
              <a:t>Autoria e Data</a:t>
            </a:r>
          </a:p>
        </p:txBody>
      </p:sp>
      <p:sp>
        <p:nvSpPr>
          <p:cNvPr id="12" name="Título da Apresentação"/>
          <p:cNvSpPr txBox="1">
            <a:spLocks noGrp="1"/>
          </p:cNvSpPr>
          <p:nvPr>
            <p:ph type="title" hasCustomPrompt="1"/>
          </p:nvPr>
        </p:nvSpPr>
        <p:spPr>
          <a:xfrm>
            <a:off x="603249" y="1287497"/>
            <a:ext cx="10985503" cy="2324100"/>
          </a:xfrm>
          <a:prstGeom prst="rect">
            <a:avLst/>
          </a:prstGeom>
        </p:spPr>
        <p:txBody>
          <a:bodyPr anchor="b"/>
          <a:lstStyle>
            <a:lvl1pPr>
              <a:defRPr sz="5800" spc="-116"/>
            </a:lvl1pPr>
          </a:lstStyle>
          <a:p>
            <a:r>
              <a:t>Título da Apresentação</a:t>
            </a:r>
          </a:p>
        </p:txBody>
      </p:sp>
      <p:sp>
        <p:nvSpPr>
          <p:cNvPr id="13" name="Body Level One…"/>
          <p:cNvSpPr txBox="1">
            <a:spLocks noGrp="1"/>
          </p:cNvSpPr>
          <p:nvPr>
            <p:ph type="body" sz="quarter" idx="1" hasCustomPrompt="1"/>
          </p:nvPr>
        </p:nvSpPr>
        <p:spPr>
          <a:xfrm>
            <a:off x="600673" y="3611597"/>
            <a:ext cx="10985500" cy="952500"/>
          </a:xfrm>
          <a:prstGeom prst="rect">
            <a:avLst/>
          </a:prstGeom>
        </p:spPr>
        <p:txBody>
          <a:bodyPr/>
          <a:lstStyle>
            <a:lvl1pPr marL="0" indent="0" defTabSz="412740">
              <a:lnSpc>
                <a:spcPct val="100000"/>
              </a:lnSpc>
              <a:spcBef>
                <a:spcPts val="0"/>
              </a:spcBef>
              <a:buSzTx/>
              <a:buNone/>
              <a:defRPr sz="2751" b="1"/>
            </a:lvl1pPr>
            <a:lvl2pPr marL="0" indent="228594" defTabSz="412740">
              <a:lnSpc>
                <a:spcPct val="100000"/>
              </a:lnSpc>
              <a:spcBef>
                <a:spcPts val="0"/>
              </a:spcBef>
              <a:buSzTx/>
              <a:buNone/>
              <a:defRPr sz="2751" b="1"/>
            </a:lvl2pPr>
            <a:lvl3pPr marL="0" indent="457189" defTabSz="412740">
              <a:lnSpc>
                <a:spcPct val="100000"/>
              </a:lnSpc>
              <a:spcBef>
                <a:spcPts val="0"/>
              </a:spcBef>
              <a:buSzTx/>
              <a:buNone/>
              <a:defRPr sz="2751" b="1"/>
            </a:lvl3pPr>
            <a:lvl4pPr marL="0" indent="685783" defTabSz="412740">
              <a:lnSpc>
                <a:spcPct val="100000"/>
              </a:lnSpc>
              <a:spcBef>
                <a:spcPts val="0"/>
              </a:spcBef>
              <a:buSzTx/>
              <a:buNone/>
              <a:defRPr sz="2751" b="1"/>
            </a:lvl4pPr>
            <a:lvl5pPr marL="0" indent="914377" defTabSz="412740">
              <a:lnSpc>
                <a:spcPct val="100000"/>
              </a:lnSpc>
              <a:spcBef>
                <a:spcPts val="0"/>
              </a:spcBef>
              <a:buSzTx/>
              <a:buNone/>
              <a:defRPr sz="2751" b="1"/>
            </a:lvl5pPr>
          </a:lstStyle>
          <a:p>
            <a:r>
              <a:t>Subtítulo da Apresentação</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76232956"/>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ítulo e Foto">
    <p:spTree>
      <p:nvGrpSpPr>
        <p:cNvPr id="1" name=""/>
        <p:cNvGrpSpPr/>
        <p:nvPr/>
      </p:nvGrpSpPr>
      <p:grpSpPr>
        <a:xfrm>
          <a:off x="0" y="0"/>
          <a:ext cx="0" cy="0"/>
          <a:chOff x="0" y="0"/>
          <a:chExt cx="0" cy="0"/>
        </a:xfrm>
      </p:grpSpPr>
      <p:sp>
        <p:nvSpPr>
          <p:cNvPr id="21" name="Abacates e limões"/>
          <p:cNvSpPr>
            <a:spLocks noGrp="1"/>
          </p:cNvSpPr>
          <p:nvPr>
            <p:ph type="pic" idx="21"/>
          </p:nvPr>
        </p:nvSpPr>
        <p:spPr>
          <a:xfrm>
            <a:off x="-577849" y="-647700"/>
            <a:ext cx="13373100" cy="8009467"/>
          </a:xfrm>
          <a:prstGeom prst="rect">
            <a:avLst/>
          </a:prstGeom>
        </p:spPr>
        <p:txBody>
          <a:bodyPr lIns="91439" tIns="45719" rIns="91439" bIns="45719">
            <a:noAutofit/>
          </a:bodyPr>
          <a:lstStyle/>
          <a:p>
            <a:endParaRPr/>
          </a:p>
        </p:txBody>
      </p:sp>
      <p:sp>
        <p:nvSpPr>
          <p:cNvPr id="22" name="Título da Apresentação"/>
          <p:cNvSpPr txBox="1">
            <a:spLocks noGrp="1"/>
          </p:cNvSpPr>
          <p:nvPr>
            <p:ph type="title" hasCustomPrompt="1"/>
          </p:nvPr>
        </p:nvSpPr>
        <p:spPr>
          <a:xfrm>
            <a:off x="603251" y="3562351"/>
            <a:ext cx="10985500" cy="2324100"/>
          </a:xfrm>
          <a:prstGeom prst="rect">
            <a:avLst/>
          </a:prstGeom>
        </p:spPr>
        <p:txBody>
          <a:bodyPr anchor="b"/>
          <a:lstStyle>
            <a:lvl1pPr>
              <a:defRPr sz="5800" spc="-116"/>
            </a:lvl1pPr>
          </a:lstStyle>
          <a:p>
            <a:r>
              <a:t>Título da Apresentação</a:t>
            </a:r>
          </a:p>
        </p:txBody>
      </p:sp>
      <p:sp>
        <p:nvSpPr>
          <p:cNvPr id="23" name="Autoria e Data"/>
          <p:cNvSpPr txBox="1">
            <a:spLocks noGrp="1"/>
          </p:cNvSpPr>
          <p:nvPr>
            <p:ph type="body" sz="quarter" idx="22" hasCustomPrompt="1"/>
          </p:nvPr>
        </p:nvSpPr>
        <p:spPr>
          <a:xfrm>
            <a:off x="603846" y="553070"/>
            <a:ext cx="10984311" cy="318489"/>
          </a:xfrm>
          <a:prstGeom prst="rect">
            <a:avLst/>
          </a:prstGeom>
        </p:spPr>
        <p:txBody>
          <a:bodyPr lIns="45719" tIns="45719" rIns="45719" bIns="45719"/>
          <a:lstStyle>
            <a:lvl1pPr marL="0" indent="0" defTabSz="412740">
              <a:lnSpc>
                <a:spcPct val="100000"/>
              </a:lnSpc>
              <a:spcBef>
                <a:spcPts val="0"/>
              </a:spcBef>
              <a:buSzTx/>
              <a:buNone/>
              <a:defRPr sz="1800" b="1"/>
            </a:lvl1pPr>
          </a:lstStyle>
          <a:p>
            <a:r>
              <a:t>Autoria e Data</a:t>
            </a:r>
          </a:p>
        </p:txBody>
      </p:sp>
      <p:sp>
        <p:nvSpPr>
          <p:cNvPr id="24" name="Body Level One…"/>
          <p:cNvSpPr txBox="1">
            <a:spLocks noGrp="1"/>
          </p:cNvSpPr>
          <p:nvPr>
            <p:ph type="body" sz="quarter" idx="1" hasCustomPrompt="1"/>
          </p:nvPr>
        </p:nvSpPr>
        <p:spPr>
          <a:xfrm>
            <a:off x="603251" y="5804955"/>
            <a:ext cx="10985500" cy="558476"/>
          </a:xfrm>
          <a:prstGeom prst="rect">
            <a:avLst/>
          </a:prstGeom>
        </p:spPr>
        <p:txBody>
          <a:bodyPr/>
          <a:lstStyle>
            <a:lvl1pPr marL="0" indent="0" defTabSz="412740">
              <a:lnSpc>
                <a:spcPct val="100000"/>
              </a:lnSpc>
              <a:spcBef>
                <a:spcPts val="0"/>
              </a:spcBef>
              <a:buSzTx/>
              <a:buNone/>
              <a:defRPr sz="2751" b="1"/>
            </a:lvl1pPr>
            <a:lvl2pPr marL="0" indent="228594" defTabSz="412740">
              <a:lnSpc>
                <a:spcPct val="100000"/>
              </a:lnSpc>
              <a:spcBef>
                <a:spcPts val="0"/>
              </a:spcBef>
              <a:buSzTx/>
              <a:buNone/>
              <a:defRPr sz="2751" b="1"/>
            </a:lvl2pPr>
            <a:lvl3pPr marL="0" indent="457189" defTabSz="412740">
              <a:lnSpc>
                <a:spcPct val="100000"/>
              </a:lnSpc>
              <a:spcBef>
                <a:spcPts val="0"/>
              </a:spcBef>
              <a:buSzTx/>
              <a:buNone/>
              <a:defRPr sz="2751" b="1"/>
            </a:lvl3pPr>
            <a:lvl4pPr marL="0" indent="685783" defTabSz="412740">
              <a:lnSpc>
                <a:spcPct val="100000"/>
              </a:lnSpc>
              <a:spcBef>
                <a:spcPts val="0"/>
              </a:spcBef>
              <a:buSzTx/>
              <a:buNone/>
              <a:defRPr sz="2751" b="1"/>
            </a:lvl4pPr>
            <a:lvl5pPr marL="0" indent="914377" defTabSz="412740">
              <a:lnSpc>
                <a:spcPct val="100000"/>
              </a:lnSpc>
              <a:spcBef>
                <a:spcPts val="0"/>
              </a:spcBef>
              <a:buSzTx/>
              <a:buNone/>
              <a:defRPr sz="2751" b="1"/>
            </a:lvl5pPr>
          </a:lstStyle>
          <a:p>
            <a:r>
              <a:t>Subtítulo da Apresentação</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20790170"/>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ítulo e Foto Alternativa">
    <p:spTree>
      <p:nvGrpSpPr>
        <p:cNvPr id="1" name=""/>
        <p:cNvGrpSpPr/>
        <p:nvPr/>
      </p:nvGrpSpPr>
      <p:grpSpPr>
        <a:xfrm>
          <a:off x="0" y="0"/>
          <a:ext cx="0" cy="0"/>
          <a:chOff x="0" y="0"/>
          <a:chExt cx="0" cy="0"/>
        </a:xfrm>
      </p:grpSpPr>
      <p:sp>
        <p:nvSpPr>
          <p:cNvPr id="32" name="Tigelas com bolinhos de salmão, salada e hummus"/>
          <p:cNvSpPr>
            <a:spLocks noGrp="1"/>
          </p:cNvSpPr>
          <p:nvPr>
            <p:ph type="pic" idx="21"/>
          </p:nvPr>
        </p:nvSpPr>
        <p:spPr>
          <a:xfrm>
            <a:off x="5486400" y="-101600"/>
            <a:ext cx="6072419" cy="7067551"/>
          </a:xfrm>
          <a:prstGeom prst="rect">
            <a:avLst/>
          </a:prstGeom>
        </p:spPr>
        <p:txBody>
          <a:bodyPr lIns="91439" tIns="45719" rIns="91439" bIns="45719">
            <a:noAutofit/>
          </a:bodyPr>
          <a:lstStyle/>
          <a:p>
            <a:endParaRPr/>
          </a:p>
        </p:txBody>
      </p:sp>
      <p:sp>
        <p:nvSpPr>
          <p:cNvPr id="33" name="Título do Slide"/>
          <p:cNvSpPr txBox="1">
            <a:spLocks noGrp="1"/>
          </p:cNvSpPr>
          <p:nvPr>
            <p:ph type="title" hasCustomPrompt="1"/>
          </p:nvPr>
        </p:nvSpPr>
        <p:spPr>
          <a:xfrm>
            <a:off x="603251" y="635000"/>
            <a:ext cx="4889500" cy="2941136"/>
          </a:xfrm>
          <a:prstGeom prst="rect">
            <a:avLst/>
          </a:prstGeom>
        </p:spPr>
        <p:txBody>
          <a:bodyPr anchor="b"/>
          <a:lstStyle/>
          <a:p>
            <a:r>
              <a:t>Título do Slide</a:t>
            </a:r>
          </a:p>
        </p:txBody>
      </p:sp>
      <p:sp>
        <p:nvSpPr>
          <p:cNvPr id="34" name="Body Level One…"/>
          <p:cNvSpPr txBox="1">
            <a:spLocks noGrp="1"/>
          </p:cNvSpPr>
          <p:nvPr>
            <p:ph type="body" sz="quarter" idx="1" hasCustomPrompt="1"/>
          </p:nvPr>
        </p:nvSpPr>
        <p:spPr>
          <a:xfrm>
            <a:off x="603251" y="3530288"/>
            <a:ext cx="4889500" cy="2692712"/>
          </a:xfrm>
          <a:prstGeom prst="rect">
            <a:avLst/>
          </a:prstGeom>
        </p:spPr>
        <p:txBody>
          <a:bodyPr/>
          <a:lstStyle>
            <a:lvl1pPr marL="0" indent="0" defTabSz="412740">
              <a:lnSpc>
                <a:spcPct val="100000"/>
              </a:lnSpc>
              <a:spcBef>
                <a:spcPts val="0"/>
              </a:spcBef>
              <a:buSzTx/>
              <a:buNone/>
              <a:defRPr sz="2751" b="1"/>
            </a:lvl1pPr>
            <a:lvl2pPr marL="0" indent="228594" defTabSz="412740">
              <a:lnSpc>
                <a:spcPct val="100000"/>
              </a:lnSpc>
              <a:spcBef>
                <a:spcPts val="0"/>
              </a:spcBef>
              <a:buSzTx/>
              <a:buNone/>
              <a:defRPr sz="2751" b="1"/>
            </a:lvl2pPr>
            <a:lvl3pPr marL="0" indent="457189" defTabSz="412740">
              <a:lnSpc>
                <a:spcPct val="100000"/>
              </a:lnSpc>
              <a:spcBef>
                <a:spcPts val="0"/>
              </a:spcBef>
              <a:buSzTx/>
              <a:buNone/>
              <a:defRPr sz="2751" b="1"/>
            </a:lvl3pPr>
            <a:lvl4pPr marL="0" indent="685783" defTabSz="412740">
              <a:lnSpc>
                <a:spcPct val="100000"/>
              </a:lnSpc>
              <a:spcBef>
                <a:spcPts val="0"/>
              </a:spcBef>
              <a:buSzTx/>
              <a:buNone/>
              <a:defRPr sz="2751" b="1"/>
            </a:lvl4pPr>
            <a:lvl5pPr marL="0" indent="914377" defTabSz="412740">
              <a:lnSpc>
                <a:spcPct val="100000"/>
              </a:lnSpc>
              <a:spcBef>
                <a:spcPts val="0"/>
              </a:spcBef>
              <a:buSzTx/>
              <a:buNone/>
              <a:defRPr sz="2751" b="1"/>
            </a:lvl5pPr>
          </a:lstStyle>
          <a:p>
            <a:r>
              <a:t>Subtítulo do Slide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6000751" y="6488825"/>
            <a:ext cx="227626"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5213823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ítulo e Marcadores">
    <p:spTree>
      <p:nvGrpSpPr>
        <p:cNvPr id="1" name=""/>
        <p:cNvGrpSpPr/>
        <p:nvPr/>
      </p:nvGrpSpPr>
      <p:grpSpPr>
        <a:xfrm>
          <a:off x="0" y="0"/>
          <a:ext cx="0" cy="0"/>
          <a:chOff x="0" y="0"/>
          <a:chExt cx="0" cy="0"/>
        </a:xfrm>
      </p:grpSpPr>
      <p:sp>
        <p:nvSpPr>
          <p:cNvPr id="42" name="Título do Slide"/>
          <p:cNvSpPr txBox="1">
            <a:spLocks noGrp="1"/>
          </p:cNvSpPr>
          <p:nvPr>
            <p:ph type="title" hasCustomPrompt="1"/>
          </p:nvPr>
        </p:nvSpPr>
        <p:spPr>
          <a:prstGeom prst="rect">
            <a:avLst/>
          </a:prstGeom>
        </p:spPr>
        <p:txBody>
          <a:bodyPr/>
          <a:lstStyle/>
          <a:p>
            <a:r>
              <a:t>Título do Slide</a:t>
            </a:r>
          </a:p>
        </p:txBody>
      </p:sp>
      <p:sp>
        <p:nvSpPr>
          <p:cNvPr id="43" name="Subtítulo do Slide"/>
          <p:cNvSpPr txBox="1">
            <a:spLocks noGrp="1"/>
          </p:cNvSpPr>
          <p:nvPr>
            <p:ph type="body" sz="quarter" idx="21" hasCustomPrompt="1"/>
          </p:nvPr>
        </p:nvSpPr>
        <p:spPr>
          <a:xfrm>
            <a:off x="603251" y="1186482"/>
            <a:ext cx="10985500" cy="467391"/>
          </a:xfrm>
          <a:prstGeom prst="rect">
            <a:avLst/>
          </a:prstGeom>
        </p:spPr>
        <p:txBody>
          <a:bodyPr lIns="45719" tIns="45719" rIns="45719" bIns="45719"/>
          <a:lstStyle>
            <a:lvl1pPr marL="0" indent="0" defTabSz="412740">
              <a:lnSpc>
                <a:spcPct val="100000"/>
              </a:lnSpc>
              <a:spcBef>
                <a:spcPts val="0"/>
              </a:spcBef>
              <a:buSzTx/>
              <a:buNone/>
              <a:defRPr sz="2751" b="1"/>
            </a:lvl1pPr>
          </a:lstStyle>
          <a:p>
            <a:r>
              <a:t>Subtítulo do Slide</a:t>
            </a:r>
          </a:p>
        </p:txBody>
      </p:sp>
      <p:sp>
        <p:nvSpPr>
          <p:cNvPr id="44" name="Body Level One…"/>
          <p:cNvSpPr txBox="1">
            <a:spLocks noGrp="1"/>
          </p:cNvSpPr>
          <p:nvPr>
            <p:ph type="body" idx="1" hasCustomPrompt="1"/>
          </p:nvPr>
        </p:nvSpPr>
        <p:spPr>
          <a:prstGeom prst="rect">
            <a:avLst/>
          </a:prstGeom>
        </p:spPr>
        <p:txBody>
          <a:bodyPr/>
          <a:lstStyle/>
          <a:p>
            <a:r>
              <a:t>Texto com marcadores do slide</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5307318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E4EE8-ED73-30CD-899A-1E1221C47D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39E74C-7DD5-BF96-6206-36401A8D13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452C7F-131A-AFCF-D937-1DC7EF5E4ED1}"/>
              </a:ext>
            </a:extLst>
          </p:cNvPr>
          <p:cNvSpPr>
            <a:spLocks noGrp="1"/>
          </p:cNvSpPr>
          <p:nvPr>
            <p:ph type="dt" sz="half" idx="10"/>
          </p:nvPr>
        </p:nvSpPr>
        <p:spPr/>
        <p:txBody>
          <a:bodyPr/>
          <a:lstStyle/>
          <a:p>
            <a:fld id="{20CB2054-0F4D-D746-9C2C-A5033CB7D67A}" type="datetimeFigureOut">
              <a:rPr lang="en-US" smtClean="0"/>
              <a:t>4/3/2023</a:t>
            </a:fld>
            <a:endParaRPr lang="en-US"/>
          </a:p>
        </p:txBody>
      </p:sp>
      <p:sp>
        <p:nvSpPr>
          <p:cNvPr id="5" name="Footer Placeholder 4">
            <a:extLst>
              <a:ext uri="{FF2B5EF4-FFF2-40B4-BE49-F238E27FC236}">
                <a16:creationId xmlns:a16="http://schemas.microsoft.com/office/drawing/2014/main" id="{039CDBAF-BAED-6AC9-ED77-191D121CB0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8E8DB-366E-C7B0-36A6-C79AF9BC39F1}"/>
              </a:ext>
            </a:extLst>
          </p:cNvPr>
          <p:cNvSpPr>
            <a:spLocks noGrp="1"/>
          </p:cNvSpPr>
          <p:nvPr>
            <p:ph type="sldNum" sz="quarter" idx="12"/>
          </p:nvPr>
        </p:nvSpPr>
        <p:spPr/>
        <p:txBody>
          <a:bodyPr/>
          <a:lstStyle/>
          <a:p>
            <a:fld id="{2D9C620B-160C-704A-A168-6326E8BBD69F}" type="slidenum">
              <a:rPr lang="en-US" smtClean="0"/>
              <a:t>‹#›</a:t>
            </a:fld>
            <a:endParaRPr lang="en-US"/>
          </a:p>
        </p:txBody>
      </p:sp>
    </p:spTree>
    <p:extLst>
      <p:ext uri="{BB962C8B-B14F-4D97-AF65-F5344CB8AC3E}">
        <p14:creationId xmlns:p14="http://schemas.microsoft.com/office/powerpoint/2010/main" val="26086943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Marcadore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Texto com marcadores do slide</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93709058"/>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ítulo, Marcadores e Foto">
    <p:spTree>
      <p:nvGrpSpPr>
        <p:cNvPr id="1" name=""/>
        <p:cNvGrpSpPr/>
        <p:nvPr/>
      </p:nvGrpSpPr>
      <p:grpSpPr>
        <a:xfrm>
          <a:off x="0" y="0"/>
          <a:ext cx="0" cy="0"/>
          <a:chOff x="0" y="0"/>
          <a:chExt cx="0" cy="0"/>
        </a:xfrm>
      </p:grpSpPr>
      <p:sp>
        <p:nvSpPr>
          <p:cNvPr id="60" name="Subtítulo do Slide"/>
          <p:cNvSpPr txBox="1">
            <a:spLocks noGrp="1"/>
          </p:cNvSpPr>
          <p:nvPr>
            <p:ph type="body" sz="quarter" idx="21" hasCustomPrompt="1"/>
          </p:nvPr>
        </p:nvSpPr>
        <p:spPr>
          <a:xfrm>
            <a:off x="603251" y="1186482"/>
            <a:ext cx="4889500" cy="467391"/>
          </a:xfrm>
          <a:prstGeom prst="rect">
            <a:avLst/>
          </a:prstGeom>
        </p:spPr>
        <p:txBody>
          <a:bodyPr lIns="45719" tIns="45719" rIns="45719" bIns="45719"/>
          <a:lstStyle>
            <a:lvl1pPr marL="0" indent="0" defTabSz="412740">
              <a:lnSpc>
                <a:spcPct val="100000"/>
              </a:lnSpc>
              <a:spcBef>
                <a:spcPts val="0"/>
              </a:spcBef>
              <a:buSzTx/>
              <a:buNone/>
              <a:defRPr sz="2751" b="1"/>
            </a:lvl1pPr>
          </a:lstStyle>
          <a:p>
            <a:r>
              <a:t>Subtítulo do Slide</a:t>
            </a:r>
          </a:p>
        </p:txBody>
      </p:sp>
      <p:sp>
        <p:nvSpPr>
          <p:cNvPr id="61" name="Body Level One…"/>
          <p:cNvSpPr txBox="1">
            <a:spLocks noGrp="1"/>
          </p:cNvSpPr>
          <p:nvPr>
            <p:ph type="body" sz="half" idx="1" hasCustomPrompt="1"/>
          </p:nvPr>
        </p:nvSpPr>
        <p:spPr>
          <a:xfrm>
            <a:off x="603251" y="2124252"/>
            <a:ext cx="4889500" cy="4128315"/>
          </a:xfrm>
          <a:prstGeom prst="rect">
            <a:avLst/>
          </a:prstGeom>
        </p:spPr>
        <p:txBody>
          <a:bodyPr/>
          <a:lstStyle/>
          <a:p>
            <a:r>
              <a:t>Texto com marcadores do slide</a:t>
            </a:r>
          </a:p>
          <a:p>
            <a:pPr lvl="1"/>
            <a:endParaRPr/>
          </a:p>
          <a:p>
            <a:pPr lvl="2"/>
            <a:endParaRPr/>
          </a:p>
          <a:p>
            <a:pPr lvl="3"/>
            <a:endParaRPr/>
          </a:p>
          <a:p>
            <a:pPr lvl="4"/>
            <a:endParaRPr/>
          </a:p>
        </p:txBody>
      </p:sp>
      <p:sp>
        <p:nvSpPr>
          <p:cNvPr id="62" name="Tigela de massa pappardelle com creme de ervas, avelãs assadas e queijo parmesão ralado"/>
          <p:cNvSpPr>
            <a:spLocks noGrp="1"/>
          </p:cNvSpPr>
          <p:nvPr>
            <p:ph type="pic" idx="22"/>
          </p:nvPr>
        </p:nvSpPr>
        <p:spPr>
          <a:xfrm>
            <a:off x="6096000" y="-203633"/>
            <a:ext cx="5458437" cy="7277916"/>
          </a:xfrm>
          <a:prstGeom prst="rect">
            <a:avLst/>
          </a:prstGeom>
        </p:spPr>
        <p:txBody>
          <a:bodyPr lIns="91439" tIns="45719" rIns="91439" bIns="45719">
            <a:noAutofit/>
          </a:bodyPr>
          <a:lstStyle/>
          <a:p>
            <a:endParaRPr/>
          </a:p>
        </p:txBody>
      </p:sp>
      <p:sp>
        <p:nvSpPr>
          <p:cNvPr id="63" name="Título do Slide"/>
          <p:cNvSpPr txBox="1">
            <a:spLocks noGrp="1"/>
          </p:cNvSpPr>
          <p:nvPr>
            <p:ph type="title" hasCustomPrompt="1"/>
          </p:nvPr>
        </p:nvSpPr>
        <p:spPr>
          <a:xfrm>
            <a:off x="603251" y="539750"/>
            <a:ext cx="4889500" cy="717551"/>
          </a:xfrm>
          <a:prstGeom prst="rect">
            <a:avLst/>
          </a:prstGeom>
        </p:spPr>
        <p:txBody>
          <a:bodyPr/>
          <a:lstStyle/>
          <a:p>
            <a:r>
              <a:t>Título do Slide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85139992"/>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Seção">
    <p:spTree>
      <p:nvGrpSpPr>
        <p:cNvPr id="1" name=""/>
        <p:cNvGrpSpPr/>
        <p:nvPr/>
      </p:nvGrpSpPr>
      <p:grpSpPr>
        <a:xfrm>
          <a:off x="0" y="0"/>
          <a:ext cx="0" cy="0"/>
          <a:chOff x="0" y="0"/>
          <a:chExt cx="0" cy="0"/>
        </a:xfrm>
      </p:grpSpPr>
      <p:sp>
        <p:nvSpPr>
          <p:cNvPr id="71" name="Título da Seção"/>
          <p:cNvSpPr txBox="1">
            <a:spLocks noGrp="1"/>
          </p:cNvSpPr>
          <p:nvPr>
            <p:ph type="title" hasCustomPrompt="1"/>
          </p:nvPr>
        </p:nvSpPr>
        <p:spPr>
          <a:xfrm>
            <a:off x="603249" y="2266951"/>
            <a:ext cx="10985503" cy="2324100"/>
          </a:xfrm>
          <a:prstGeom prst="rect">
            <a:avLst/>
          </a:prstGeom>
        </p:spPr>
        <p:txBody>
          <a:bodyPr anchor="ctr"/>
          <a:lstStyle>
            <a:lvl1pPr>
              <a:defRPr sz="5800" b="0" spc="-116">
                <a:latin typeface="Helvetica Neue Medium"/>
                <a:ea typeface="Helvetica Neue Medium"/>
                <a:cs typeface="Helvetica Neue Medium"/>
                <a:sym typeface="Helvetica Neue Medium"/>
              </a:defRPr>
            </a:lvl1pPr>
          </a:lstStyle>
          <a:p>
            <a:r>
              <a:t>Título da Seção</a:t>
            </a:r>
          </a:p>
        </p:txBody>
      </p:sp>
      <p:sp>
        <p:nvSpPr>
          <p:cNvPr id="72" name="Slide Number"/>
          <p:cNvSpPr txBox="1">
            <a:spLocks noGrp="1"/>
          </p:cNvSpPr>
          <p:nvPr>
            <p:ph type="sldNum" sz="quarter" idx="2"/>
          </p:nvPr>
        </p:nvSpPr>
        <p:spPr>
          <a:xfrm>
            <a:off x="6000751" y="6488825"/>
            <a:ext cx="227626"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873837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Apenas Título">
    <p:spTree>
      <p:nvGrpSpPr>
        <p:cNvPr id="1" name=""/>
        <p:cNvGrpSpPr/>
        <p:nvPr/>
      </p:nvGrpSpPr>
      <p:grpSpPr>
        <a:xfrm>
          <a:off x="0" y="0"/>
          <a:ext cx="0" cy="0"/>
          <a:chOff x="0" y="0"/>
          <a:chExt cx="0" cy="0"/>
        </a:xfrm>
      </p:grpSpPr>
      <p:sp>
        <p:nvSpPr>
          <p:cNvPr id="79" name="Título do Slide"/>
          <p:cNvSpPr txBox="1">
            <a:spLocks noGrp="1"/>
          </p:cNvSpPr>
          <p:nvPr>
            <p:ph type="title" hasCustomPrompt="1"/>
          </p:nvPr>
        </p:nvSpPr>
        <p:spPr>
          <a:xfrm>
            <a:off x="603251" y="539750"/>
            <a:ext cx="10985500" cy="717475"/>
          </a:xfrm>
          <a:prstGeom prst="rect">
            <a:avLst/>
          </a:prstGeom>
        </p:spPr>
        <p:txBody>
          <a:bodyPr/>
          <a:lstStyle/>
          <a:p>
            <a:r>
              <a:t>Título do Slide</a:t>
            </a:r>
          </a:p>
        </p:txBody>
      </p:sp>
      <p:sp>
        <p:nvSpPr>
          <p:cNvPr id="80" name="Subtítulo do Slide"/>
          <p:cNvSpPr txBox="1">
            <a:spLocks noGrp="1"/>
          </p:cNvSpPr>
          <p:nvPr>
            <p:ph type="body" sz="quarter" idx="21" hasCustomPrompt="1"/>
          </p:nvPr>
        </p:nvSpPr>
        <p:spPr>
          <a:xfrm>
            <a:off x="603251" y="1186482"/>
            <a:ext cx="10985500" cy="467391"/>
          </a:xfrm>
          <a:prstGeom prst="rect">
            <a:avLst/>
          </a:prstGeom>
        </p:spPr>
        <p:txBody>
          <a:bodyPr lIns="45719" tIns="45719" rIns="45719" bIns="45719"/>
          <a:lstStyle>
            <a:lvl1pPr marL="0" indent="0" defTabSz="412740">
              <a:lnSpc>
                <a:spcPct val="100000"/>
              </a:lnSpc>
              <a:spcBef>
                <a:spcPts val="0"/>
              </a:spcBef>
              <a:buSzTx/>
              <a:buNone/>
              <a:defRPr sz="2751" b="1"/>
            </a:lvl1pPr>
          </a:lstStyle>
          <a:p>
            <a:r>
              <a:t>Subtítulo do Slide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35877939"/>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Título da Agenda"/>
          <p:cNvSpPr txBox="1">
            <a:spLocks noGrp="1"/>
          </p:cNvSpPr>
          <p:nvPr>
            <p:ph type="title" hasCustomPrompt="1"/>
          </p:nvPr>
        </p:nvSpPr>
        <p:spPr>
          <a:xfrm>
            <a:off x="603251" y="539750"/>
            <a:ext cx="10985500" cy="717551"/>
          </a:xfrm>
          <a:prstGeom prst="rect">
            <a:avLst/>
          </a:prstGeom>
        </p:spPr>
        <p:txBody>
          <a:bodyPr/>
          <a:lstStyle/>
          <a:p>
            <a:r>
              <a:t>Título da Agenda</a:t>
            </a:r>
          </a:p>
        </p:txBody>
      </p:sp>
      <p:sp>
        <p:nvSpPr>
          <p:cNvPr id="89" name="Subtítulo de Agenda"/>
          <p:cNvSpPr txBox="1">
            <a:spLocks noGrp="1"/>
          </p:cNvSpPr>
          <p:nvPr>
            <p:ph type="body" sz="quarter" idx="21" hasCustomPrompt="1"/>
          </p:nvPr>
        </p:nvSpPr>
        <p:spPr>
          <a:xfrm>
            <a:off x="603251" y="1186482"/>
            <a:ext cx="10985500" cy="467391"/>
          </a:xfrm>
          <a:prstGeom prst="rect">
            <a:avLst/>
          </a:prstGeom>
        </p:spPr>
        <p:txBody>
          <a:bodyPr lIns="45719" tIns="45719" rIns="45719" bIns="45719"/>
          <a:lstStyle>
            <a:lvl1pPr marL="0" indent="0" defTabSz="412740">
              <a:lnSpc>
                <a:spcPct val="100000"/>
              </a:lnSpc>
              <a:spcBef>
                <a:spcPts val="0"/>
              </a:spcBef>
              <a:buSzTx/>
              <a:buNone/>
              <a:defRPr sz="2751" b="1"/>
            </a:lvl1pPr>
          </a:lstStyle>
          <a:p>
            <a:r>
              <a:t>Subtítulo de Agenda</a:t>
            </a:r>
          </a:p>
        </p:txBody>
      </p:sp>
      <p:sp>
        <p:nvSpPr>
          <p:cNvPr id="90" name="Body Level One…"/>
          <p:cNvSpPr txBox="1">
            <a:spLocks noGrp="1"/>
          </p:cNvSpPr>
          <p:nvPr>
            <p:ph type="body" idx="1" hasCustomPrompt="1"/>
          </p:nvPr>
        </p:nvSpPr>
        <p:spPr>
          <a:prstGeom prst="rect">
            <a:avLst/>
          </a:prstGeom>
        </p:spPr>
        <p:txBody>
          <a:bodyPr/>
          <a:lstStyle>
            <a:lvl1pPr marL="0" indent="0" defTabSz="412740">
              <a:lnSpc>
                <a:spcPct val="100000"/>
              </a:lnSpc>
              <a:spcBef>
                <a:spcPts val="900"/>
              </a:spcBef>
              <a:buSzTx/>
              <a:buNone/>
              <a:defRPr sz="2751" spc="-28"/>
            </a:lvl1pPr>
            <a:lvl2pPr marL="0" indent="228594" defTabSz="412740">
              <a:lnSpc>
                <a:spcPct val="100000"/>
              </a:lnSpc>
              <a:spcBef>
                <a:spcPts val="900"/>
              </a:spcBef>
              <a:buSzTx/>
              <a:buNone/>
              <a:defRPr sz="2751" spc="-28"/>
            </a:lvl2pPr>
            <a:lvl3pPr marL="0" indent="457189" defTabSz="412740">
              <a:lnSpc>
                <a:spcPct val="100000"/>
              </a:lnSpc>
              <a:spcBef>
                <a:spcPts val="900"/>
              </a:spcBef>
              <a:buSzTx/>
              <a:buNone/>
              <a:defRPr sz="2751" spc="-28"/>
            </a:lvl3pPr>
            <a:lvl4pPr marL="0" indent="685783" defTabSz="412740">
              <a:lnSpc>
                <a:spcPct val="100000"/>
              </a:lnSpc>
              <a:spcBef>
                <a:spcPts val="900"/>
              </a:spcBef>
              <a:buSzTx/>
              <a:buNone/>
              <a:defRPr sz="2751" spc="-28"/>
            </a:lvl4pPr>
            <a:lvl5pPr marL="0" indent="914377" defTabSz="412740">
              <a:lnSpc>
                <a:spcPct val="100000"/>
              </a:lnSpc>
              <a:spcBef>
                <a:spcPts val="900"/>
              </a:spcBef>
              <a:buSzTx/>
              <a:buNone/>
              <a:defRPr sz="2751" spc="-28"/>
            </a:lvl5pPr>
          </a:lstStyle>
          <a:p>
            <a:r>
              <a:t>Tópicos da Agenda</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45429843"/>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Declaração">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603251" y="2460422"/>
            <a:ext cx="10985500" cy="1937157"/>
          </a:xfrm>
          <a:prstGeom prst="rect">
            <a:avLst/>
          </a:prstGeom>
        </p:spPr>
        <p:txBody>
          <a:bodyPr anchor="ctr"/>
          <a:lstStyle>
            <a:lvl1pPr marL="0" indent="0" algn="ctr">
              <a:lnSpc>
                <a:spcPct val="80000"/>
              </a:lnSpc>
              <a:spcBef>
                <a:spcPts val="0"/>
              </a:spcBef>
              <a:buSzTx/>
              <a:buNone/>
              <a:defRPr sz="5800" spc="-116">
                <a:latin typeface="Helvetica Neue Medium"/>
                <a:ea typeface="Helvetica Neue Medium"/>
                <a:cs typeface="Helvetica Neue Medium"/>
                <a:sym typeface="Helvetica Neue Medium"/>
              </a:defRPr>
            </a:lvl1pPr>
            <a:lvl2pPr marL="0" indent="228594" algn="ctr">
              <a:lnSpc>
                <a:spcPct val="80000"/>
              </a:lnSpc>
              <a:spcBef>
                <a:spcPts val="0"/>
              </a:spcBef>
              <a:buSzTx/>
              <a:buNone/>
              <a:defRPr sz="5800" spc="-116">
                <a:latin typeface="Helvetica Neue Medium"/>
                <a:ea typeface="Helvetica Neue Medium"/>
                <a:cs typeface="Helvetica Neue Medium"/>
                <a:sym typeface="Helvetica Neue Medium"/>
              </a:defRPr>
            </a:lvl2pPr>
            <a:lvl3pPr marL="0" indent="457189" algn="ctr">
              <a:lnSpc>
                <a:spcPct val="80000"/>
              </a:lnSpc>
              <a:spcBef>
                <a:spcPts val="0"/>
              </a:spcBef>
              <a:buSzTx/>
              <a:buNone/>
              <a:defRPr sz="5800" spc="-116">
                <a:latin typeface="Helvetica Neue Medium"/>
                <a:ea typeface="Helvetica Neue Medium"/>
                <a:cs typeface="Helvetica Neue Medium"/>
                <a:sym typeface="Helvetica Neue Medium"/>
              </a:defRPr>
            </a:lvl3pPr>
            <a:lvl4pPr marL="0" indent="685783" algn="ctr">
              <a:lnSpc>
                <a:spcPct val="80000"/>
              </a:lnSpc>
              <a:spcBef>
                <a:spcPts val="0"/>
              </a:spcBef>
              <a:buSzTx/>
              <a:buNone/>
              <a:defRPr sz="5800" spc="-116">
                <a:latin typeface="Helvetica Neue Medium"/>
                <a:ea typeface="Helvetica Neue Medium"/>
                <a:cs typeface="Helvetica Neue Medium"/>
                <a:sym typeface="Helvetica Neue Medium"/>
              </a:defRPr>
            </a:lvl4pPr>
            <a:lvl5pPr marL="0" indent="914377" algn="ctr">
              <a:lnSpc>
                <a:spcPct val="80000"/>
              </a:lnSpc>
              <a:spcBef>
                <a:spcPts val="0"/>
              </a:spcBef>
              <a:buSzTx/>
              <a:buNone/>
              <a:defRPr sz="5800" spc="-116">
                <a:latin typeface="Helvetica Neue Medium"/>
                <a:ea typeface="Helvetica Neue Medium"/>
                <a:cs typeface="Helvetica Neue Medium"/>
                <a:sym typeface="Helvetica Neue Medium"/>
              </a:defRPr>
            </a:lvl5pPr>
          </a:lstStyle>
          <a:p>
            <a:r>
              <a:t>Declaração</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30942927"/>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Fato Principal">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603251" y="537964"/>
            <a:ext cx="10985500" cy="3620792"/>
          </a:xfrm>
          <a:prstGeom prst="rect">
            <a:avLst/>
          </a:prstGeom>
        </p:spPr>
        <p:txBody>
          <a:bodyPr anchor="b"/>
          <a:lstStyle>
            <a:lvl1pPr marL="0" indent="0" algn="ctr">
              <a:lnSpc>
                <a:spcPct val="80000"/>
              </a:lnSpc>
              <a:spcBef>
                <a:spcPts val="0"/>
              </a:spcBef>
              <a:buSzTx/>
              <a:buNone/>
              <a:defRPr sz="12500" b="1" spc="-125"/>
            </a:lvl1pPr>
            <a:lvl2pPr marL="0" indent="228594" algn="ctr">
              <a:lnSpc>
                <a:spcPct val="80000"/>
              </a:lnSpc>
              <a:spcBef>
                <a:spcPts val="0"/>
              </a:spcBef>
              <a:buSzTx/>
              <a:buNone/>
              <a:defRPr sz="12500" b="1" spc="-125"/>
            </a:lvl2pPr>
            <a:lvl3pPr marL="0" indent="457189" algn="ctr">
              <a:lnSpc>
                <a:spcPct val="80000"/>
              </a:lnSpc>
              <a:spcBef>
                <a:spcPts val="0"/>
              </a:spcBef>
              <a:buSzTx/>
              <a:buNone/>
              <a:defRPr sz="12500" b="1" spc="-125"/>
            </a:lvl3pPr>
            <a:lvl4pPr marL="0" indent="685783" algn="ctr">
              <a:lnSpc>
                <a:spcPct val="80000"/>
              </a:lnSpc>
              <a:spcBef>
                <a:spcPts val="0"/>
              </a:spcBef>
              <a:buSzTx/>
              <a:buNone/>
              <a:defRPr sz="12500" b="1" spc="-125"/>
            </a:lvl4pPr>
            <a:lvl5pPr marL="0" indent="914377" algn="ctr">
              <a:lnSpc>
                <a:spcPct val="80000"/>
              </a:lnSpc>
              <a:spcBef>
                <a:spcPts val="0"/>
              </a:spcBef>
              <a:buSzTx/>
              <a:buNone/>
              <a:defRPr sz="12500" b="1" spc="-125"/>
            </a:lvl5pPr>
          </a:lstStyle>
          <a:p>
            <a:r>
              <a:t>100%</a:t>
            </a:r>
          </a:p>
          <a:p>
            <a:pPr lvl="1"/>
            <a:endParaRPr/>
          </a:p>
          <a:p>
            <a:pPr lvl="2"/>
            <a:endParaRPr/>
          </a:p>
          <a:p>
            <a:pPr lvl="3"/>
            <a:endParaRPr/>
          </a:p>
          <a:p>
            <a:pPr lvl="4"/>
            <a:endParaRPr/>
          </a:p>
        </p:txBody>
      </p:sp>
      <p:sp>
        <p:nvSpPr>
          <p:cNvPr id="107" name="Informações do fato"/>
          <p:cNvSpPr txBox="1">
            <a:spLocks noGrp="1"/>
          </p:cNvSpPr>
          <p:nvPr>
            <p:ph type="body" sz="quarter" idx="21" hasCustomPrompt="1"/>
          </p:nvPr>
        </p:nvSpPr>
        <p:spPr>
          <a:xfrm>
            <a:off x="603251" y="4131090"/>
            <a:ext cx="10985500" cy="467391"/>
          </a:xfrm>
          <a:prstGeom prst="rect">
            <a:avLst/>
          </a:prstGeom>
        </p:spPr>
        <p:txBody>
          <a:bodyPr lIns="45719" tIns="45719" rIns="45719" bIns="45719"/>
          <a:lstStyle>
            <a:lvl1pPr marL="0" indent="0" algn="ctr" defTabSz="412740">
              <a:lnSpc>
                <a:spcPct val="100000"/>
              </a:lnSpc>
              <a:spcBef>
                <a:spcPts val="0"/>
              </a:spcBef>
              <a:buSzTx/>
              <a:buNone/>
              <a:defRPr sz="2751" b="1"/>
            </a:lvl1pPr>
          </a:lstStyle>
          <a:p>
            <a:r>
              <a:t>Informações do fato</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19807526"/>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Citação">
    <p:spTree>
      <p:nvGrpSpPr>
        <p:cNvPr id="1" name=""/>
        <p:cNvGrpSpPr/>
        <p:nvPr/>
      </p:nvGrpSpPr>
      <p:grpSpPr>
        <a:xfrm>
          <a:off x="0" y="0"/>
          <a:ext cx="0" cy="0"/>
          <a:chOff x="0" y="0"/>
          <a:chExt cx="0" cy="0"/>
        </a:xfrm>
      </p:grpSpPr>
      <p:sp>
        <p:nvSpPr>
          <p:cNvPr id="115" name="Atribuição"/>
          <p:cNvSpPr txBox="1">
            <a:spLocks noGrp="1"/>
          </p:cNvSpPr>
          <p:nvPr>
            <p:ph type="body" sz="quarter" idx="21" hasCustomPrompt="1"/>
          </p:nvPr>
        </p:nvSpPr>
        <p:spPr>
          <a:xfrm>
            <a:off x="1215012" y="5337728"/>
            <a:ext cx="10100027" cy="318489"/>
          </a:xfrm>
          <a:prstGeom prst="rect">
            <a:avLst/>
          </a:prstGeom>
        </p:spPr>
        <p:txBody>
          <a:bodyPr lIns="45719" tIns="45719" rIns="45719" bIns="45719"/>
          <a:lstStyle>
            <a:lvl1pPr marL="0" indent="0" defTabSz="412740">
              <a:lnSpc>
                <a:spcPct val="100000"/>
              </a:lnSpc>
              <a:spcBef>
                <a:spcPts val="0"/>
              </a:spcBef>
              <a:buSzTx/>
              <a:buNone/>
              <a:defRPr sz="1800" b="1"/>
            </a:lvl1pPr>
          </a:lstStyle>
          <a:p>
            <a:r>
              <a:t>Atribuição</a:t>
            </a:r>
          </a:p>
        </p:txBody>
      </p:sp>
      <p:sp>
        <p:nvSpPr>
          <p:cNvPr id="116" name="Body Level One…"/>
          <p:cNvSpPr txBox="1">
            <a:spLocks noGrp="1"/>
          </p:cNvSpPr>
          <p:nvPr>
            <p:ph type="body" sz="half" idx="1" hasCustomPrompt="1"/>
          </p:nvPr>
        </p:nvSpPr>
        <p:spPr>
          <a:xfrm>
            <a:off x="876962" y="2469931"/>
            <a:ext cx="10438077" cy="1918140"/>
          </a:xfrm>
          <a:prstGeom prst="rect">
            <a:avLst/>
          </a:prstGeom>
        </p:spPr>
        <p:txBody>
          <a:bodyPr/>
          <a:lstStyle>
            <a:lvl1pPr marL="319453" indent="-234945">
              <a:spcBef>
                <a:spcPts val="0"/>
              </a:spcBef>
              <a:buSzTx/>
              <a:buNone/>
              <a:defRPr sz="4251" spc="-85">
                <a:latin typeface="Helvetica Neue Medium"/>
                <a:ea typeface="Helvetica Neue Medium"/>
                <a:cs typeface="Helvetica Neue Medium"/>
                <a:sym typeface="Helvetica Neue Medium"/>
              </a:defRPr>
            </a:lvl1pPr>
            <a:lvl2pPr marL="319453" indent="-6351">
              <a:spcBef>
                <a:spcPts val="0"/>
              </a:spcBef>
              <a:buSzTx/>
              <a:buNone/>
              <a:defRPr sz="4251" spc="-85">
                <a:latin typeface="Helvetica Neue Medium"/>
                <a:ea typeface="Helvetica Neue Medium"/>
                <a:cs typeface="Helvetica Neue Medium"/>
                <a:sym typeface="Helvetica Neue Medium"/>
              </a:defRPr>
            </a:lvl2pPr>
            <a:lvl3pPr marL="319453" indent="222245">
              <a:spcBef>
                <a:spcPts val="0"/>
              </a:spcBef>
              <a:buSzTx/>
              <a:buNone/>
              <a:defRPr sz="4251" spc="-85">
                <a:latin typeface="Helvetica Neue Medium"/>
                <a:ea typeface="Helvetica Neue Medium"/>
                <a:cs typeface="Helvetica Neue Medium"/>
                <a:sym typeface="Helvetica Neue Medium"/>
              </a:defRPr>
            </a:lvl3pPr>
            <a:lvl4pPr marL="319453" indent="450839">
              <a:spcBef>
                <a:spcPts val="0"/>
              </a:spcBef>
              <a:buSzTx/>
              <a:buNone/>
              <a:defRPr sz="4251" spc="-85">
                <a:latin typeface="Helvetica Neue Medium"/>
                <a:ea typeface="Helvetica Neue Medium"/>
                <a:cs typeface="Helvetica Neue Medium"/>
                <a:sym typeface="Helvetica Neue Medium"/>
              </a:defRPr>
            </a:lvl4pPr>
            <a:lvl5pPr marL="319453" indent="679434">
              <a:spcBef>
                <a:spcPts val="0"/>
              </a:spcBef>
              <a:buSzTx/>
              <a:buNone/>
              <a:defRPr sz="4251" spc="-85">
                <a:latin typeface="Helvetica Neue Medium"/>
                <a:ea typeface="Helvetica Neue Medium"/>
                <a:cs typeface="Helvetica Neue Medium"/>
                <a:sym typeface="Helvetica Neue Medium"/>
              </a:defRPr>
            </a:lvl5pPr>
          </a:lstStyle>
          <a:p>
            <a:r>
              <a:t>“Citação Notável”</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72466774"/>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rês Fotos">
    <p:spTree>
      <p:nvGrpSpPr>
        <p:cNvPr id="1" name=""/>
        <p:cNvGrpSpPr/>
        <p:nvPr/>
      </p:nvGrpSpPr>
      <p:grpSpPr>
        <a:xfrm>
          <a:off x="0" y="0"/>
          <a:ext cx="0" cy="0"/>
          <a:chOff x="0" y="0"/>
          <a:chExt cx="0" cy="0"/>
        </a:xfrm>
      </p:grpSpPr>
      <p:sp>
        <p:nvSpPr>
          <p:cNvPr id="124" name="Tigela de salada com arroz frito, ovos cozidos e hashis"/>
          <p:cNvSpPr>
            <a:spLocks noGrp="1"/>
          </p:cNvSpPr>
          <p:nvPr>
            <p:ph type="pic" sz="quarter" idx="21"/>
          </p:nvPr>
        </p:nvSpPr>
        <p:spPr>
          <a:xfrm>
            <a:off x="7880351" y="508001"/>
            <a:ext cx="3719549" cy="2974839"/>
          </a:xfrm>
          <a:prstGeom prst="rect">
            <a:avLst/>
          </a:prstGeom>
        </p:spPr>
        <p:txBody>
          <a:bodyPr lIns="91439" tIns="45719" rIns="91439" bIns="45719">
            <a:noAutofit/>
          </a:bodyPr>
          <a:lstStyle/>
          <a:p>
            <a:endParaRPr/>
          </a:p>
        </p:txBody>
      </p:sp>
      <p:sp>
        <p:nvSpPr>
          <p:cNvPr id="125" name="Tigelas com bolinhos de salmão, salada e hummus "/>
          <p:cNvSpPr>
            <a:spLocks noGrp="1"/>
          </p:cNvSpPr>
          <p:nvPr>
            <p:ph type="pic" sz="half" idx="22"/>
          </p:nvPr>
        </p:nvSpPr>
        <p:spPr>
          <a:xfrm>
            <a:off x="6750051" y="1989137"/>
            <a:ext cx="5219700" cy="6075091"/>
          </a:xfrm>
          <a:prstGeom prst="rect">
            <a:avLst/>
          </a:prstGeom>
        </p:spPr>
        <p:txBody>
          <a:bodyPr lIns="91439" tIns="45719" rIns="91439" bIns="45719">
            <a:noAutofit/>
          </a:bodyPr>
          <a:lstStyle/>
          <a:p>
            <a:endParaRPr/>
          </a:p>
        </p:txBody>
      </p:sp>
      <p:sp>
        <p:nvSpPr>
          <p:cNvPr id="126" name="Tigela de massa pappardelle com creme de ervas, avelãs assadas e queijo parmesão ralado"/>
          <p:cNvSpPr>
            <a:spLocks noGrp="1"/>
          </p:cNvSpPr>
          <p:nvPr>
            <p:ph type="pic" idx="23"/>
          </p:nvPr>
        </p:nvSpPr>
        <p:spPr>
          <a:xfrm>
            <a:off x="-69851" y="247650"/>
            <a:ext cx="8305800" cy="6229351"/>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37456090"/>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tigela de salada com arroz frito, ovos cozidos e hashis"/>
          <p:cNvSpPr>
            <a:spLocks noGrp="1"/>
          </p:cNvSpPr>
          <p:nvPr>
            <p:ph type="pic" idx="21"/>
          </p:nvPr>
        </p:nvSpPr>
        <p:spPr>
          <a:xfrm>
            <a:off x="-666750" y="-2762251"/>
            <a:ext cx="13525500" cy="108204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137258623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47E85-A5D1-FAEF-2FDD-55ED70B413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461A1D-0215-15EA-607A-2F1C619AE7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9CB5BA-A25C-6DD6-8D74-FD3DF83AE6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AB1704-87E1-C0A8-2056-5CB07742E13C}"/>
              </a:ext>
            </a:extLst>
          </p:cNvPr>
          <p:cNvSpPr>
            <a:spLocks noGrp="1"/>
          </p:cNvSpPr>
          <p:nvPr>
            <p:ph type="dt" sz="half" idx="10"/>
          </p:nvPr>
        </p:nvSpPr>
        <p:spPr/>
        <p:txBody>
          <a:bodyPr/>
          <a:lstStyle/>
          <a:p>
            <a:fld id="{20CB2054-0F4D-D746-9C2C-A5033CB7D67A}" type="datetimeFigureOut">
              <a:rPr lang="en-US" smtClean="0"/>
              <a:t>4/3/2023</a:t>
            </a:fld>
            <a:endParaRPr lang="en-US"/>
          </a:p>
        </p:txBody>
      </p:sp>
      <p:sp>
        <p:nvSpPr>
          <p:cNvPr id="6" name="Footer Placeholder 5">
            <a:extLst>
              <a:ext uri="{FF2B5EF4-FFF2-40B4-BE49-F238E27FC236}">
                <a16:creationId xmlns:a16="http://schemas.microsoft.com/office/drawing/2014/main" id="{9B4DE622-70DE-7785-2122-25C783FC8B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701111-1F7D-697E-B9F4-D5289F600C3B}"/>
              </a:ext>
            </a:extLst>
          </p:cNvPr>
          <p:cNvSpPr>
            <a:spLocks noGrp="1"/>
          </p:cNvSpPr>
          <p:nvPr>
            <p:ph type="sldNum" sz="quarter" idx="12"/>
          </p:nvPr>
        </p:nvSpPr>
        <p:spPr/>
        <p:txBody>
          <a:bodyPr/>
          <a:lstStyle/>
          <a:p>
            <a:fld id="{2D9C620B-160C-704A-A168-6326E8BBD69F}" type="slidenum">
              <a:rPr lang="en-US" smtClean="0"/>
              <a:t>‹#›</a:t>
            </a:fld>
            <a:endParaRPr lang="en-US"/>
          </a:p>
        </p:txBody>
      </p:sp>
    </p:spTree>
    <p:extLst>
      <p:ext uri="{BB962C8B-B14F-4D97-AF65-F5344CB8AC3E}">
        <p14:creationId xmlns:p14="http://schemas.microsoft.com/office/powerpoint/2010/main" val="20959657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Em Branco">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82442035"/>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C8C9F0-0C86-3B47-AAF3-B0E311073E6E}"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0345-EE4B-1044-9299-CFBB9B225FB1}" type="slidenum">
              <a:rPr lang="en-US" smtClean="0"/>
              <a:t>‹#›</a:t>
            </a:fld>
            <a:endParaRPr lang="en-US"/>
          </a:p>
        </p:txBody>
      </p:sp>
    </p:spTree>
    <p:extLst>
      <p:ext uri="{BB962C8B-B14F-4D97-AF65-F5344CB8AC3E}">
        <p14:creationId xmlns:p14="http://schemas.microsoft.com/office/powerpoint/2010/main" val="1563936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C8C9F0-0C86-3B47-AAF3-B0E311073E6E}"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0345-EE4B-1044-9299-CFBB9B225FB1}" type="slidenum">
              <a:rPr lang="en-US" smtClean="0"/>
              <a:t>‹#›</a:t>
            </a:fld>
            <a:endParaRPr lang="en-US"/>
          </a:p>
        </p:txBody>
      </p:sp>
    </p:spTree>
    <p:extLst>
      <p:ext uri="{BB962C8B-B14F-4D97-AF65-F5344CB8AC3E}">
        <p14:creationId xmlns:p14="http://schemas.microsoft.com/office/powerpoint/2010/main" val="21451384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C8C9F0-0C86-3B47-AAF3-B0E311073E6E}"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0345-EE4B-1044-9299-CFBB9B225FB1}" type="slidenum">
              <a:rPr lang="en-US" smtClean="0"/>
              <a:t>‹#›</a:t>
            </a:fld>
            <a:endParaRPr lang="en-US"/>
          </a:p>
        </p:txBody>
      </p:sp>
    </p:spTree>
    <p:extLst>
      <p:ext uri="{BB962C8B-B14F-4D97-AF65-F5344CB8AC3E}">
        <p14:creationId xmlns:p14="http://schemas.microsoft.com/office/powerpoint/2010/main" val="32178429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C8C9F0-0C86-3B47-AAF3-B0E311073E6E}"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0345-EE4B-1044-9299-CFBB9B225FB1}" type="slidenum">
              <a:rPr lang="en-US" smtClean="0"/>
              <a:t>‹#›</a:t>
            </a:fld>
            <a:endParaRPr lang="en-US"/>
          </a:p>
        </p:txBody>
      </p:sp>
    </p:spTree>
    <p:extLst>
      <p:ext uri="{BB962C8B-B14F-4D97-AF65-F5344CB8AC3E}">
        <p14:creationId xmlns:p14="http://schemas.microsoft.com/office/powerpoint/2010/main" val="40249418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7"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7"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C8C9F0-0C86-3B47-AAF3-B0E311073E6E}" type="datetimeFigureOut">
              <a:rPr lang="en-US" smtClean="0"/>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A0345-EE4B-1044-9299-CFBB9B225FB1}" type="slidenum">
              <a:rPr lang="en-US" smtClean="0"/>
              <a:t>‹#›</a:t>
            </a:fld>
            <a:endParaRPr lang="en-US"/>
          </a:p>
        </p:txBody>
      </p:sp>
    </p:spTree>
    <p:extLst>
      <p:ext uri="{BB962C8B-B14F-4D97-AF65-F5344CB8AC3E}">
        <p14:creationId xmlns:p14="http://schemas.microsoft.com/office/powerpoint/2010/main" val="35547122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C8C9F0-0C86-3B47-AAF3-B0E311073E6E}" type="datetimeFigureOut">
              <a:rPr lang="en-US" smtClean="0"/>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A0345-EE4B-1044-9299-CFBB9B225FB1}" type="slidenum">
              <a:rPr lang="en-US" smtClean="0"/>
              <a:t>‹#›</a:t>
            </a:fld>
            <a:endParaRPr lang="en-US"/>
          </a:p>
        </p:txBody>
      </p:sp>
    </p:spTree>
    <p:extLst>
      <p:ext uri="{BB962C8B-B14F-4D97-AF65-F5344CB8AC3E}">
        <p14:creationId xmlns:p14="http://schemas.microsoft.com/office/powerpoint/2010/main" val="35533341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8C9F0-0C86-3B47-AAF3-B0E311073E6E}" type="datetimeFigureOut">
              <a:rPr lang="en-US" smtClean="0"/>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0345-EE4B-1044-9299-CFBB9B225FB1}" type="slidenum">
              <a:rPr lang="en-US" smtClean="0"/>
              <a:t>‹#›</a:t>
            </a:fld>
            <a:endParaRPr lang="en-US"/>
          </a:p>
        </p:txBody>
      </p:sp>
    </p:spTree>
    <p:extLst>
      <p:ext uri="{BB962C8B-B14F-4D97-AF65-F5344CB8AC3E}">
        <p14:creationId xmlns:p14="http://schemas.microsoft.com/office/powerpoint/2010/main" val="39263552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0"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6"/>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0"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3C8C9F0-0C86-3B47-AAF3-B0E311073E6E}"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0345-EE4B-1044-9299-CFBB9B225FB1}" type="slidenum">
              <a:rPr lang="en-US" smtClean="0"/>
              <a:t>‹#›</a:t>
            </a:fld>
            <a:endParaRPr lang="en-US"/>
          </a:p>
        </p:txBody>
      </p:sp>
    </p:spTree>
    <p:extLst>
      <p:ext uri="{BB962C8B-B14F-4D97-AF65-F5344CB8AC3E}">
        <p14:creationId xmlns:p14="http://schemas.microsoft.com/office/powerpoint/2010/main" val="7678272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3C8C9F0-0C86-3B47-AAF3-B0E311073E6E}"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0345-EE4B-1044-9299-CFBB9B225FB1}" type="slidenum">
              <a:rPr lang="en-US" smtClean="0"/>
              <a:t>‹#›</a:t>
            </a:fld>
            <a:endParaRPr lang="en-US"/>
          </a:p>
        </p:txBody>
      </p:sp>
    </p:spTree>
    <p:extLst>
      <p:ext uri="{BB962C8B-B14F-4D97-AF65-F5344CB8AC3E}">
        <p14:creationId xmlns:p14="http://schemas.microsoft.com/office/powerpoint/2010/main" val="2817359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9746D-9376-F1CA-2B41-DFD8D39DA0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295F70-F194-E989-D038-E82A56DCBC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3C3BB8-1314-0623-1587-618C6E673D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B29A06-B407-2814-C224-B5E7A5E7D5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B70C69-6ED4-9812-2B1A-8642A5F3F9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E119ED-8CE5-DC4B-60BD-27BE4C9CCAF3}"/>
              </a:ext>
            </a:extLst>
          </p:cNvPr>
          <p:cNvSpPr>
            <a:spLocks noGrp="1"/>
          </p:cNvSpPr>
          <p:nvPr>
            <p:ph type="dt" sz="half" idx="10"/>
          </p:nvPr>
        </p:nvSpPr>
        <p:spPr/>
        <p:txBody>
          <a:bodyPr/>
          <a:lstStyle/>
          <a:p>
            <a:fld id="{20CB2054-0F4D-D746-9C2C-A5033CB7D67A}" type="datetimeFigureOut">
              <a:rPr lang="en-US" smtClean="0"/>
              <a:t>4/3/2023</a:t>
            </a:fld>
            <a:endParaRPr lang="en-US"/>
          </a:p>
        </p:txBody>
      </p:sp>
      <p:sp>
        <p:nvSpPr>
          <p:cNvPr id="8" name="Footer Placeholder 7">
            <a:extLst>
              <a:ext uri="{FF2B5EF4-FFF2-40B4-BE49-F238E27FC236}">
                <a16:creationId xmlns:a16="http://schemas.microsoft.com/office/drawing/2014/main" id="{95CBCF00-F9D4-4031-4A1C-846D25DDA3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5C2C98-D333-0743-5662-F2DEECBA4705}"/>
              </a:ext>
            </a:extLst>
          </p:cNvPr>
          <p:cNvSpPr>
            <a:spLocks noGrp="1"/>
          </p:cNvSpPr>
          <p:nvPr>
            <p:ph type="sldNum" sz="quarter" idx="12"/>
          </p:nvPr>
        </p:nvSpPr>
        <p:spPr/>
        <p:txBody>
          <a:bodyPr/>
          <a:lstStyle/>
          <a:p>
            <a:fld id="{2D9C620B-160C-704A-A168-6326E8BBD69F}" type="slidenum">
              <a:rPr lang="en-US" smtClean="0"/>
              <a:t>‹#›</a:t>
            </a:fld>
            <a:endParaRPr lang="en-US"/>
          </a:p>
        </p:txBody>
      </p:sp>
    </p:spTree>
    <p:extLst>
      <p:ext uri="{BB962C8B-B14F-4D97-AF65-F5344CB8AC3E}">
        <p14:creationId xmlns:p14="http://schemas.microsoft.com/office/powerpoint/2010/main" val="26158545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C8C9F0-0C86-3B47-AAF3-B0E311073E6E}"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0345-EE4B-1044-9299-CFBB9B225FB1}" type="slidenum">
              <a:rPr lang="en-US" smtClean="0"/>
              <a:t>‹#›</a:t>
            </a:fld>
            <a:endParaRPr lang="en-US"/>
          </a:p>
        </p:txBody>
      </p:sp>
    </p:spTree>
    <p:extLst>
      <p:ext uri="{BB962C8B-B14F-4D97-AF65-F5344CB8AC3E}">
        <p14:creationId xmlns:p14="http://schemas.microsoft.com/office/powerpoint/2010/main" val="24044418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7"/>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7"/>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C8C9F0-0C86-3B47-AAF3-B0E311073E6E}"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0345-EE4B-1044-9299-CFBB9B225FB1}" type="slidenum">
              <a:rPr lang="en-US" smtClean="0"/>
              <a:t>‹#›</a:t>
            </a:fld>
            <a:endParaRPr lang="en-US"/>
          </a:p>
        </p:txBody>
      </p:sp>
    </p:spTree>
    <p:extLst>
      <p:ext uri="{BB962C8B-B14F-4D97-AF65-F5344CB8AC3E}">
        <p14:creationId xmlns:p14="http://schemas.microsoft.com/office/powerpoint/2010/main" val="34484516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Em Branco">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86023051"/>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ítulo">
    <p:spTree>
      <p:nvGrpSpPr>
        <p:cNvPr id="1" name=""/>
        <p:cNvGrpSpPr/>
        <p:nvPr/>
      </p:nvGrpSpPr>
      <p:grpSpPr>
        <a:xfrm>
          <a:off x="0" y="0"/>
          <a:ext cx="0" cy="0"/>
          <a:chOff x="0" y="0"/>
          <a:chExt cx="0" cy="0"/>
        </a:xfrm>
      </p:grpSpPr>
      <p:sp>
        <p:nvSpPr>
          <p:cNvPr id="11" name="Autoria e Data"/>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Autoria e Data</a:t>
            </a:r>
          </a:p>
        </p:txBody>
      </p:sp>
      <p:sp>
        <p:nvSpPr>
          <p:cNvPr id="12" name="Título da Apresentação"/>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Título da Apresentação</a:t>
            </a:r>
          </a:p>
        </p:txBody>
      </p:sp>
      <p:sp>
        <p:nvSpPr>
          <p:cNvPr id="13" name="Body Level One…"/>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Subtítulo da Apresentação</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92824"/>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ítulo e Foto">
    <p:spTree>
      <p:nvGrpSpPr>
        <p:cNvPr id="1" name=""/>
        <p:cNvGrpSpPr/>
        <p:nvPr/>
      </p:nvGrpSpPr>
      <p:grpSpPr>
        <a:xfrm>
          <a:off x="0" y="0"/>
          <a:ext cx="0" cy="0"/>
          <a:chOff x="0" y="0"/>
          <a:chExt cx="0" cy="0"/>
        </a:xfrm>
      </p:grpSpPr>
      <p:sp>
        <p:nvSpPr>
          <p:cNvPr id="21" name="Abacates e limões"/>
          <p:cNvSpPr>
            <a:spLocks noGrp="1"/>
          </p:cNvSpPr>
          <p:nvPr>
            <p:ph type="pic" idx="21"/>
          </p:nvPr>
        </p:nvSpPr>
        <p:spPr>
          <a:xfrm>
            <a:off x="-577850" y="-647700"/>
            <a:ext cx="13373100" cy="8009467"/>
          </a:xfrm>
          <a:prstGeom prst="rect">
            <a:avLst/>
          </a:prstGeom>
        </p:spPr>
        <p:txBody>
          <a:bodyPr lIns="91439" tIns="45719" rIns="91439" bIns="45719">
            <a:noAutofit/>
          </a:bodyPr>
          <a:lstStyle/>
          <a:p>
            <a:endParaRPr/>
          </a:p>
        </p:txBody>
      </p:sp>
      <p:sp>
        <p:nvSpPr>
          <p:cNvPr id="22" name="Título da Apresentação"/>
          <p:cNvSpPr txBox="1">
            <a:spLocks noGrp="1"/>
          </p:cNvSpPr>
          <p:nvPr>
            <p:ph type="title" hasCustomPrompt="1"/>
          </p:nvPr>
        </p:nvSpPr>
        <p:spPr>
          <a:xfrm>
            <a:off x="603250" y="3562350"/>
            <a:ext cx="10985500" cy="2324100"/>
          </a:xfrm>
          <a:prstGeom prst="rect">
            <a:avLst/>
          </a:prstGeom>
        </p:spPr>
        <p:txBody>
          <a:bodyPr anchor="b"/>
          <a:lstStyle>
            <a:lvl1pPr>
              <a:defRPr sz="5800" spc="-116"/>
            </a:lvl1pPr>
          </a:lstStyle>
          <a:p>
            <a:r>
              <a:t>Título da Apresentação</a:t>
            </a:r>
          </a:p>
        </p:txBody>
      </p:sp>
      <p:sp>
        <p:nvSpPr>
          <p:cNvPr id="23" name="Autoria e Data"/>
          <p:cNvSpPr txBox="1">
            <a:spLocks noGrp="1"/>
          </p:cNvSpPr>
          <p:nvPr>
            <p:ph type="body" sz="quarter" idx="22" hasCustomPrompt="1"/>
          </p:nvPr>
        </p:nvSpPr>
        <p:spPr>
          <a:xfrm>
            <a:off x="603845" y="553069"/>
            <a:ext cx="10984311"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Autoria e Data</a:t>
            </a:r>
          </a:p>
        </p:txBody>
      </p:sp>
      <p:sp>
        <p:nvSpPr>
          <p:cNvPr id="24" name="Body Level One…"/>
          <p:cNvSpPr txBox="1">
            <a:spLocks noGrp="1"/>
          </p:cNvSpPr>
          <p:nvPr>
            <p:ph type="body" sz="quarter" idx="1" hasCustomPrompt="1"/>
          </p:nvPr>
        </p:nvSpPr>
        <p:spPr>
          <a:xfrm>
            <a:off x="603250" y="5804955"/>
            <a:ext cx="10985500" cy="558476"/>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Subtítulo da Apresentação</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09297979"/>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Título e Foto Alternativa">
    <p:spTree>
      <p:nvGrpSpPr>
        <p:cNvPr id="1" name=""/>
        <p:cNvGrpSpPr/>
        <p:nvPr/>
      </p:nvGrpSpPr>
      <p:grpSpPr>
        <a:xfrm>
          <a:off x="0" y="0"/>
          <a:ext cx="0" cy="0"/>
          <a:chOff x="0" y="0"/>
          <a:chExt cx="0" cy="0"/>
        </a:xfrm>
      </p:grpSpPr>
      <p:sp>
        <p:nvSpPr>
          <p:cNvPr id="32" name="Tigelas com bolinhos de salmão, salada e hummus"/>
          <p:cNvSpPr>
            <a:spLocks noGrp="1"/>
          </p:cNvSpPr>
          <p:nvPr>
            <p:ph type="pic" idx="21"/>
          </p:nvPr>
        </p:nvSpPr>
        <p:spPr>
          <a:xfrm>
            <a:off x="5486400" y="-101600"/>
            <a:ext cx="6072419" cy="7067550"/>
          </a:xfrm>
          <a:prstGeom prst="rect">
            <a:avLst/>
          </a:prstGeom>
        </p:spPr>
        <p:txBody>
          <a:bodyPr lIns="91439" tIns="45719" rIns="91439" bIns="45719">
            <a:noAutofit/>
          </a:bodyPr>
          <a:lstStyle/>
          <a:p>
            <a:endParaRPr/>
          </a:p>
        </p:txBody>
      </p:sp>
      <p:sp>
        <p:nvSpPr>
          <p:cNvPr id="33" name="Título do Slide"/>
          <p:cNvSpPr txBox="1">
            <a:spLocks noGrp="1"/>
          </p:cNvSpPr>
          <p:nvPr>
            <p:ph type="title" hasCustomPrompt="1"/>
          </p:nvPr>
        </p:nvSpPr>
        <p:spPr>
          <a:xfrm>
            <a:off x="603250" y="635000"/>
            <a:ext cx="4889500" cy="2941137"/>
          </a:xfrm>
          <a:prstGeom prst="rect">
            <a:avLst/>
          </a:prstGeom>
        </p:spPr>
        <p:txBody>
          <a:bodyPr anchor="b"/>
          <a:lstStyle/>
          <a:p>
            <a:r>
              <a:t>Título do Slide</a:t>
            </a:r>
          </a:p>
        </p:txBody>
      </p:sp>
      <p:sp>
        <p:nvSpPr>
          <p:cNvPr id="34" name="Body Level One…"/>
          <p:cNvSpPr txBox="1">
            <a:spLocks noGrp="1"/>
          </p:cNvSpPr>
          <p:nvPr>
            <p:ph type="body" sz="quarter" idx="1" hasCustomPrompt="1"/>
          </p:nvPr>
        </p:nvSpPr>
        <p:spPr>
          <a:xfrm>
            <a:off x="603250" y="3530288"/>
            <a:ext cx="4889500" cy="2692712"/>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Subtítulo do Slide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6000750" y="6488825"/>
            <a:ext cx="227626"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8761317"/>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Título e Marcadores">
    <p:spTree>
      <p:nvGrpSpPr>
        <p:cNvPr id="1" name=""/>
        <p:cNvGrpSpPr/>
        <p:nvPr/>
      </p:nvGrpSpPr>
      <p:grpSpPr>
        <a:xfrm>
          <a:off x="0" y="0"/>
          <a:ext cx="0" cy="0"/>
          <a:chOff x="0" y="0"/>
          <a:chExt cx="0" cy="0"/>
        </a:xfrm>
      </p:grpSpPr>
      <p:sp>
        <p:nvSpPr>
          <p:cNvPr id="42" name="Título do Slide"/>
          <p:cNvSpPr txBox="1">
            <a:spLocks noGrp="1"/>
          </p:cNvSpPr>
          <p:nvPr>
            <p:ph type="title" hasCustomPrompt="1"/>
          </p:nvPr>
        </p:nvSpPr>
        <p:spPr>
          <a:prstGeom prst="rect">
            <a:avLst/>
          </a:prstGeom>
        </p:spPr>
        <p:txBody>
          <a:bodyPr/>
          <a:lstStyle/>
          <a:p>
            <a:r>
              <a:t>Título do Slide</a:t>
            </a:r>
          </a:p>
        </p:txBody>
      </p:sp>
      <p:sp>
        <p:nvSpPr>
          <p:cNvPr id="43" name="Subtítulo do Slid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Subtítulo do Slide</a:t>
            </a:r>
          </a:p>
        </p:txBody>
      </p:sp>
      <p:sp>
        <p:nvSpPr>
          <p:cNvPr id="44" name="Body Level One…"/>
          <p:cNvSpPr txBox="1">
            <a:spLocks noGrp="1"/>
          </p:cNvSpPr>
          <p:nvPr>
            <p:ph type="body" idx="1" hasCustomPrompt="1"/>
          </p:nvPr>
        </p:nvSpPr>
        <p:spPr>
          <a:prstGeom prst="rect">
            <a:avLst/>
          </a:prstGeom>
        </p:spPr>
        <p:txBody>
          <a:bodyPr/>
          <a:lstStyle/>
          <a:p>
            <a:r>
              <a:t>Texto com marcadores do slide</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43680927"/>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Marcadore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Texto com marcadores do slide</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177292"/>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Título, Marcadores e Foto">
    <p:spTree>
      <p:nvGrpSpPr>
        <p:cNvPr id="1" name=""/>
        <p:cNvGrpSpPr/>
        <p:nvPr/>
      </p:nvGrpSpPr>
      <p:grpSpPr>
        <a:xfrm>
          <a:off x="0" y="0"/>
          <a:ext cx="0" cy="0"/>
          <a:chOff x="0" y="0"/>
          <a:chExt cx="0" cy="0"/>
        </a:xfrm>
      </p:grpSpPr>
      <p:sp>
        <p:nvSpPr>
          <p:cNvPr id="60" name="Subtítulo do Slide"/>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Subtítulo do Slide</a:t>
            </a:r>
          </a:p>
        </p:txBody>
      </p:sp>
      <p:sp>
        <p:nvSpPr>
          <p:cNvPr id="61" name="Body Level One…"/>
          <p:cNvSpPr txBox="1">
            <a:spLocks noGrp="1"/>
          </p:cNvSpPr>
          <p:nvPr>
            <p:ph type="body" sz="half" idx="1" hasCustomPrompt="1"/>
          </p:nvPr>
        </p:nvSpPr>
        <p:spPr>
          <a:xfrm>
            <a:off x="603250" y="2124252"/>
            <a:ext cx="4889500" cy="4128315"/>
          </a:xfrm>
          <a:prstGeom prst="rect">
            <a:avLst/>
          </a:prstGeom>
        </p:spPr>
        <p:txBody>
          <a:bodyPr/>
          <a:lstStyle/>
          <a:p>
            <a:r>
              <a:t>Texto com marcadores do slide</a:t>
            </a:r>
          </a:p>
          <a:p>
            <a:pPr lvl="1"/>
            <a:endParaRPr/>
          </a:p>
          <a:p>
            <a:pPr lvl="2"/>
            <a:endParaRPr/>
          </a:p>
          <a:p>
            <a:pPr lvl="3"/>
            <a:endParaRPr/>
          </a:p>
          <a:p>
            <a:pPr lvl="4"/>
            <a:endParaRPr/>
          </a:p>
        </p:txBody>
      </p:sp>
      <p:sp>
        <p:nvSpPr>
          <p:cNvPr id="62" name="Tigela de massa pappardelle com creme de ervas, avelãs assadas e queijo parmesão ralado"/>
          <p:cNvSpPr>
            <a:spLocks noGrp="1"/>
          </p:cNvSpPr>
          <p:nvPr>
            <p:ph type="pic" idx="22"/>
          </p:nvPr>
        </p:nvSpPr>
        <p:spPr>
          <a:xfrm>
            <a:off x="6096000" y="-203633"/>
            <a:ext cx="5458437" cy="7277916"/>
          </a:xfrm>
          <a:prstGeom prst="rect">
            <a:avLst/>
          </a:prstGeom>
        </p:spPr>
        <p:txBody>
          <a:bodyPr lIns="91439" tIns="45719" rIns="91439" bIns="45719">
            <a:noAutofit/>
          </a:bodyPr>
          <a:lstStyle/>
          <a:p>
            <a:endParaRPr/>
          </a:p>
        </p:txBody>
      </p:sp>
      <p:sp>
        <p:nvSpPr>
          <p:cNvPr id="63" name="Título do Slide"/>
          <p:cNvSpPr txBox="1">
            <a:spLocks noGrp="1"/>
          </p:cNvSpPr>
          <p:nvPr>
            <p:ph type="title" hasCustomPrompt="1"/>
          </p:nvPr>
        </p:nvSpPr>
        <p:spPr>
          <a:xfrm>
            <a:off x="603250" y="539750"/>
            <a:ext cx="4889500" cy="717550"/>
          </a:xfrm>
          <a:prstGeom prst="rect">
            <a:avLst/>
          </a:prstGeom>
        </p:spPr>
        <p:txBody>
          <a:bodyPr/>
          <a:lstStyle/>
          <a:p>
            <a:r>
              <a:t>Título do Slide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17497707"/>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Seção">
    <p:spTree>
      <p:nvGrpSpPr>
        <p:cNvPr id="1" name=""/>
        <p:cNvGrpSpPr/>
        <p:nvPr/>
      </p:nvGrpSpPr>
      <p:grpSpPr>
        <a:xfrm>
          <a:off x="0" y="0"/>
          <a:ext cx="0" cy="0"/>
          <a:chOff x="0" y="0"/>
          <a:chExt cx="0" cy="0"/>
        </a:xfrm>
      </p:grpSpPr>
      <p:sp>
        <p:nvSpPr>
          <p:cNvPr id="71" name="Título da Seção"/>
          <p:cNvSpPr txBox="1">
            <a:spLocks noGrp="1"/>
          </p:cNvSpPr>
          <p:nvPr>
            <p:ph type="title" hasCustomPrompt="1"/>
          </p:nvPr>
        </p:nvSpPr>
        <p:spPr>
          <a:xfrm>
            <a:off x="603248" y="2266950"/>
            <a:ext cx="10985502" cy="2324100"/>
          </a:xfrm>
          <a:prstGeom prst="rect">
            <a:avLst/>
          </a:prstGeom>
        </p:spPr>
        <p:txBody>
          <a:bodyPr anchor="ctr"/>
          <a:lstStyle>
            <a:lvl1pPr>
              <a:defRPr sz="5800" b="0" spc="-116">
                <a:latin typeface="Helvetica Neue Medium"/>
                <a:ea typeface="Helvetica Neue Medium"/>
                <a:cs typeface="Helvetica Neue Medium"/>
                <a:sym typeface="Helvetica Neue Medium"/>
              </a:defRPr>
            </a:lvl1pPr>
          </a:lstStyle>
          <a:p>
            <a:r>
              <a:t>Título da Seção</a:t>
            </a:r>
          </a:p>
        </p:txBody>
      </p:sp>
      <p:sp>
        <p:nvSpPr>
          <p:cNvPr id="72" name="Slide Number"/>
          <p:cNvSpPr txBox="1">
            <a:spLocks noGrp="1"/>
          </p:cNvSpPr>
          <p:nvPr>
            <p:ph type="sldNum" sz="quarter" idx="2"/>
          </p:nvPr>
        </p:nvSpPr>
        <p:spPr>
          <a:xfrm>
            <a:off x="6000750" y="6488825"/>
            <a:ext cx="227626"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2403412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E1AC2-E0EA-4526-CEA0-C563CDD9CA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C1E1E3-DF4B-D0C7-4386-68320C708270}"/>
              </a:ext>
            </a:extLst>
          </p:cNvPr>
          <p:cNvSpPr>
            <a:spLocks noGrp="1"/>
          </p:cNvSpPr>
          <p:nvPr>
            <p:ph type="dt" sz="half" idx="10"/>
          </p:nvPr>
        </p:nvSpPr>
        <p:spPr/>
        <p:txBody>
          <a:bodyPr/>
          <a:lstStyle/>
          <a:p>
            <a:fld id="{20CB2054-0F4D-D746-9C2C-A5033CB7D67A}" type="datetimeFigureOut">
              <a:rPr lang="en-US" smtClean="0"/>
              <a:t>4/3/2023</a:t>
            </a:fld>
            <a:endParaRPr lang="en-US"/>
          </a:p>
        </p:txBody>
      </p:sp>
      <p:sp>
        <p:nvSpPr>
          <p:cNvPr id="4" name="Footer Placeholder 3">
            <a:extLst>
              <a:ext uri="{FF2B5EF4-FFF2-40B4-BE49-F238E27FC236}">
                <a16:creationId xmlns:a16="http://schemas.microsoft.com/office/drawing/2014/main" id="{A0A31291-E7AF-9256-83CB-413E45F01F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9AA70-730D-A99D-8699-96458B73F44D}"/>
              </a:ext>
            </a:extLst>
          </p:cNvPr>
          <p:cNvSpPr>
            <a:spLocks noGrp="1"/>
          </p:cNvSpPr>
          <p:nvPr>
            <p:ph type="sldNum" sz="quarter" idx="12"/>
          </p:nvPr>
        </p:nvSpPr>
        <p:spPr/>
        <p:txBody>
          <a:bodyPr/>
          <a:lstStyle/>
          <a:p>
            <a:fld id="{2D9C620B-160C-704A-A168-6326E8BBD69F}" type="slidenum">
              <a:rPr lang="en-US" smtClean="0"/>
              <a:t>‹#›</a:t>
            </a:fld>
            <a:endParaRPr lang="en-US"/>
          </a:p>
        </p:txBody>
      </p:sp>
    </p:spTree>
    <p:extLst>
      <p:ext uri="{BB962C8B-B14F-4D97-AF65-F5344CB8AC3E}">
        <p14:creationId xmlns:p14="http://schemas.microsoft.com/office/powerpoint/2010/main" val="22292836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Apenas Título">
    <p:spTree>
      <p:nvGrpSpPr>
        <p:cNvPr id="1" name=""/>
        <p:cNvGrpSpPr/>
        <p:nvPr/>
      </p:nvGrpSpPr>
      <p:grpSpPr>
        <a:xfrm>
          <a:off x="0" y="0"/>
          <a:ext cx="0" cy="0"/>
          <a:chOff x="0" y="0"/>
          <a:chExt cx="0" cy="0"/>
        </a:xfrm>
      </p:grpSpPr>
      <p:sp>
        <p:nvSpPr>
          <p:cNvPr id="79" name="Título do Slide"/>
          <p:cNvSpPr txBox="1">
            <a:spLocks noGrp="1"/>
          </p:cNvSpPr>
          <p:nvPr>
            <p:ph type="title" hasCustomPrompt="1"/>
          </p:nvPr>
        </p:nvSpPr>
        <p:spPr>
          <a:xfrm>
            <a:off x="603250" y="539750"/>
            <a:ext cx="10985500" cy="717475"/>
          </a:xfrm>
          <a:prstGeom prst="rect">
            <a:avLst/>
          </a:prstGeom>
        </p:spPr>
        <p:txBody>
          <a:bodyPr/>
          <a:lstStyle/>
          <a:p>
            <a:r>
              <a:t>Título do Slide</a:t>
            </a:r>
          </a:p>
        </p:txBody>
      </p:sp>
      <p:sp>
        <p:nvSpPr>
          <p:cNvPr id="80" name="Subtítulo do Slid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Subtítulo do Slide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56922085"/>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Título da Agenda"/>
          <p:cNvSpPr txBox="1">
            <a:spLocks noGrp="1"/>
          </p:cNvSpPr>
          <p:nvPr>
            <p:ph type="title" hasCustomPrompt="1"/>
          </p:nvPr>
        </p:nvSpPr>
        <p:spPr>
          <a:xfrm>
            <a:off x="603250" y="539750"/>
            <a:ext cx="10985500" cy="717550"/>
          </a:xfrm>
          <a:prstGeom prst="rect">
            <a:avLst/>
          </a:prstGeom>
        </p:spPr>
        <p:txBody>
          <a:bodyPr/>
          <a:lstStyle/>
          <a:p>
            <a:r>
              <a:t>Título da Agenda</a:t>
            </a:r>
          </a:p>
        </p:txBody>
      </p:sp>
      <p:sp>
        <p:nvSpPr>
          <p:cNvPr id="89" name="Subtítulo de Agenda"/>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Subtítulo de Agenda</a:t>
            </a:r>
          </a:p>
        </p:txBody>
      </p:sp>
      <p:sp>
        <p:nvSpPr>
          <p:cNvPr id="90" name="Body Level One…"/>
          <p:cNvSpPr txBox="1">
            <a:spLocks noGrp="1"/>
          </p:cNvSpPr>
          <p:nvPr>
            <p:ph type="body" idx="1" hasCustomPrompt="1"/>
          </p:nvPr>
        </p:nvSpPr>
        <p:spPr>
          <a:prstGeom prst="rect">
            <a:avLst/>
          </a:prstGeom>
        </p:spPr>
        <p:txBody>
          <a:bodyPr/>
          <a:lstStyle>
            <a:lvl1pPr marL="0" indent="0" defTabSz="412750">
              <a:lnSpc>
                <a:spcPct val="100000"/>
              </a:lnSpc>
              <a:spcBef>
                <a:spcPts val="900"/>
              </a:spcBef>
              <a:buSzTx/>
              <a:buNone/>
              <a:defRPr sz="2750" spc="-28"/>
            </a:lvl1pPr>
            <a:lvl2pPr marL="0" indent="228600" defTabSz="412750">
              <a:lnSpc>
                <a:spcPct val="100000"/>
              </a:lnSpc>
              <a:spcBef>
                <a:spcPts val="900"/>
              </a:spcBef>
              <a:buSzTx/>
              <a:buNone/>
              <a:defRPr sz="2750" spc="-28"/>
            </a:lvl2pPr>
            <a:lvl3pPr marL="0" indent="457200" defTabSz="412750">
              <a:lnSpc>
                <a:spcPct val="100000"/>
              </a:lnSpc>
              <a:spcBef>
                <a:spcPts val="900"/>
              </a:spcBef>
              <a:buSzTx/>
              <a:buNone/>
              <a:defRPr sz="2750" spc="-28"/>
            </a:lvl3pPr>
            <a:lvl4pPr marL="0" indent="685800" defTabSz="412750">
              <a:lnSpc>
                <a:spcPct val="100000"/>
              </a:lnSpc>
              <a:spcBef>
                <a:spcPts val="900"/>
              </a:spcBef>
              <a:buSzTx/>
              <a:buNone/>
              <a:defRPr sz="2750" spc="-28"/>
            </a:lvl4pPr>
            <a:lvl5pPr marL="0" indent="914400" defTabSz="412750">
              <a:lnSpc>
                <a:spcPct val="100000"/>
              </a:lnSpc>
              <a:spcBef>
                <a:spcPts val="900"/>
              </a:spcBef>
              <a:buSzTx/>
              <a:buNone/>
              <a:defRPr sz="2750" spc="-28"/>
            </a:lvl5pPr>
          </a:lstStyle>
          <a:p>
            <a:r>
              <a:t>Tópicos da Agenda</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53785329"/>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Declaração">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603250" y="2460422"/>
            <a:ext cx="10985500" cy="1937157"/>
          </a:xfrm>
          <a:prstGeom prst="rect">
            <a:avLst/>
          </a:prstGeom>
        </p:spPr>
        <p:txBody>
          <a:bodyPr anchor="ctr"/>
          <a:lstStyle>
            <a:lvl1pPr marL="0" indent="0" algn="ctr">
              <a:lnSpc>
                <a:spcPct val="80000"/>
              </a:lnSpc>
              <a:spcBef>
                <a:spcPts val="0"/>
              </a:spcBef>
              <a:buSzTx/>
              <a:buNone/>
              <a:defRPr sz="5800" spc="-116">
                <a:latin typeface="Helvetica Neue Medium"/>
                <a:ea typeface="Helvetica Neue Medium"/>
                <a:cs typeface="Helvetica Neue Medium"/>
                <a:sym typeface="Helvetica Neue Medium"/>
              </a:defRPr>
            </a:lvl1pPr>
            <a:lvl2pPr marL="0" indent="228600" algn="ctr">
              <a:lnSpc>
                <a:spcPct val="80000"/>
              </a:lnSpc>
              <a:spcBef>
                <a:spcPts val="0"/>
              </a:spcBef>
              <a:buSzTx/>
              <a:buNone/>
              <a:defRPr sz="5800" spc="-116">
                <a:latin typeface="Helvetica Neue Medium"/>
                <a:ea typeface="Helvetica Neue Medium"/>
                <a:cs typeface="Helvetica Neue Medium"/>
                <a:sym typeface="Helvetica Neue Medium"/>
              </a:defRPr>
            </a:lvl2pPr>
            <a:lvl3pPr marL="0" indent="457200" algn="ctr">
              <a:lnSpc>
                <a:spcPct val="80000"/>
              </a:lnSpc>
              <a:spcBef>
                <a:spcPts val="0"/>
              </a:spcBef>
              <a:buSzTx/>
              <a:buNone/>
              <a:defRPr sz="5800" spc="-116">
                <a:latin typeface="Helvetica Neue Medium"/>
                <a:ea typeface="Helvetica Neue Medium"/>
                <a:cs typeface="Helvetica Neue Medium"/>
                <a:sym typeface="Helvetica Neue Medium"/>
              </a:defRPr>
            </a:lvl3pPr>
            <a:lvl4pPr marL="0" indent="685800" algn="ctr">
              <a:lnSpc>
                <a:spcPct val="80000"/>
              </a:lnSpc>
              <a:spcBef>
                <a:spcPts val="0"/>
              </a:spcBef>
              <a:buSzTx/>
              <a:buNone/>
              <a:defRPr sz="5800" spc="-116">
                <a:latin typeface="Helvetica Neue Medium"/>
                <a:ea typeface="Helvetica Neue Medium"/>
                <a:cs typeface="Helvetica Neue Medium"/>
                <a:sym typeface="Helvetica Neue Medium"/>
              </a:defRPr>
            </a:lvl4pPr>
            <a:lvl5pPr marL="0" indent="914400" algn="ctr">
              <a:lnSpc>
                <a:spcPct val="80000"/>
              </a:lnSpc>
              <a:spcBef>
                <a:spcPts val="0"/>
              </a:spcBef>
              <a:buSzTx/>
              <a:buNone/>
              <a:defRPr sz="5800" spc="-116">
                <a:latin typeface="Helvetica Neue Medium"/>
                <a:ea typeface="Helvetica Neue Medium"/>
                <a:cs typeface="Helvetica Neue Medium"/>
                <a:sym typeface="Helvetica Neue Medium"/>
              </a:defRPr>
            </a:lvl5pPr>
          </a:lstStyle>
          <a:p>
            <a:r>
              <a:t>Declaração</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96632695"/>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Fato Principal">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603250" y="537964"/>
            <a:ext cx="10985500" cy="3620792"/>
          </a:xfrm>
          <a:prstGeom prst="rect">
            <a:avLst/>
          </a:prstGeom>
        </p:spPr>
        <p:txBody>
          <a:bodyPr anchor="b"/>
          <a:lstStyle>
            <a:lvl1pPr marL="0" indent="0" algn="ctr">
              <a:lnSpc>
                <a:spcPct val="80000"/>
              </a:lnSpc>
              <a:spcBef>
                <a:spcPts val="0"/>
              </a:spcBef>
              <a:buSzTx/>
              <a:buNone/>
              <a:defRPr sz="12500" b="1" spc="-125"/>
            </a:lvl1pPr>
            <a:lvl2pPr marL="0" indent="228600" algn="ctr">
              <a:lnSpc>
                <a:spcPct val="80000"/>
              </a:lnSpc>
              <a:spcBef>
                <a:spcPts val="0"/>
              </a:spcBef>
              <a:buSzTx/>
              <a:buNone/>
              <a:defRPr sz="12500" b="1" spc="-125"/>
            </a:lvl2pPr>
            <a:lvl3pPr marL="0" indent="457200" algn="ctr">
              <a:lnSpc>
                <a:spcPct val="80000"/>
              </a:lnSpc>
              <a:spcBef>
                <a:spcPts val="0"/>
              </a:spcBef>
              <a:buSzTx/>
              <a:buNone/>
              <a:defRPr sz="12500" b="1" spc="-125"/>
            </a:lvl3pPr>
            <a:lvl4pPr marL="0" indent="685800" algn="ctr">
              <a:lnSpc>
                <a:spcPct val="80000"/>
              </a:lnSpc>
              <a:spcBef>
                <a:spcPts val="0"/>
              </a:spcBef>
              <a:buSzTx/>
              <a:buNone/>
              <a:defRPr sz="12500" b="1" spc="-125"/>
            </a:lvl4pPr>
            <a:lvl5pPr marL="0" indent="914400" algn="ctr">
              <a:lnSpc>
                <a:spcPct val="80000"/>
              </a:lnSpc>
              <a:spcBef>
                <a:spcPts val="0"/>
              </a:spcBef>
              <a:buSzTx/>
              <a:buNone/>
              <a:defRPr sz="12500" b="1" spc="-125"/>
            </a:lvl5pPr>
          </a:lstStyle>
          <a:p>
            <a:r>
              <a:t>100%</a:t>
            </a:r>
          </a:p>
          <a:p>
            <a:pPr lvl="1"/>
            <a:endParaRPr/>
          </a:p>
          <a:p>
            <a:pPr lvl="2"/>
            <a:endParaRPr/>
          </a:p>
          <a:p>
            <a:pPr lvl="3"/>
            <a:endParaRPr/>
          </a:p>
          <a:p>
            <a:pPr lvl="4"/>
            <a:endParaRPr/>
          </a:p>
        </p:txBody>
      </p:sp>
      <p:sp>
        <p:nvSpPr>
          <p:cNvPr id="107" name="Informações do fato"/>
          <p:cNvSpPr txBox="1">
            <a:spLocks noGrp="1"/>
          </p:cNvSpPr>
          <p:nvPr>
            <p:ph type="body" sz="quarter" idx="21" hasCustomPrompt="1"/>
          </p:nvPr>
        </p:nvSpPr>
        <p:spPr>
          <a:xfrm>
            <a:off x="603250" y="4131090"/>
            <a:ext cx="10985500" cy="467390"/>
          </a:xfrm>
          <a:prstGeom prst="rect">
            <a:avLst/>
          </a:prstGeom>
        </p:spPr>
        <p:txBody>
          <a:bodyPr lIns="45719" tIns="45719" rIns="45719" bIns="45719"/>
          <a:lstStyle>
            <a:lvl1pPr marL="0" indent="0" algn="ctr" defTabSz="412750">
              <a:lnSpc>
                <a:spcPct val="100000"/>
              </a:lnSpc>
              <a:spcBef>
                <a:spcPts val="0"/>
              </a:spcBef>
              <a:buSzTx/>
              <a:buNone/>
              <a:defRPr sz="2750" b="1"/>
            </a:lvl1pPr>
          </a:lstStyle>
          <a:p>
            <a:r>
              <a:t>Informações do fato</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59666838"/>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Citação">
    <p:spTree>
      <p:nvGrpSpPr>
        <p:cNvPr id="1" name=""/>
        <p:cNvGrpSpPr/>
        <p:nvPr/>
      </p:nvGrpSpPr>
      <p:grpSpPr>
        <a:xfrm>
          <a:off x="0" y="0"/>
          <a:ext cx="0" cy="0"/>
          <a:chOff x="0" y="0"/>
          <a:chExt cx="0" cy="0"/>
        </a:xfrm>
      </p:grpSpPr>
      <p:sp>
        <p:nvSpPr>
          <p:cNvPr id="115" name="Atribuição"/>
          <p:cNvSpPr txBox="1">
            <a:spLocks noGrp="1"/>
          </p:cNvSpPr>
          <p:nvPr>
            <p:ph type="body" sz="quarter" idx="21" hasCustomPrompt="1"/>
          </p:nvPr>
        </p:nvSpPr>
        <p:spPr>
          <a:xfrm>
            <a:off x="1215012" y="5337727"/>
            <a:ext cx="10100026"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Atribuição</a:t>
            </a:r>
          </a:p>
        </p:txBody>
      </p:sp>
      <p:sp>
        <p:nvSpPr>
          <p:cNvPr id="116" name="Body Level One…"/>
          <p:cNvSpPr txBox="1">
            <a:spLocks noGrp="1"/>
          </p:cNvSpPr>
          <p:nvPr>
            <p:ph type="body" sz="half" idx="1" hasCustomPrompt="1"/>
          </p:nvPr>
        </p:nvSpPr>
        <p:spPr>
          <a:xfrm>
            <a:off x="876962" y="2469930"/>
            <a:ext cx="10438077" cy="1918140"/>
          </a:xfrm>
          <a:prstGeom prst="rect">
            <a:avLst/>
          </a:prstGeom>
        </p:spPr>
        <p:txBody>
          <a:bodyPr/>
          <a:lstStyle>
            <a:lvl1pPr marL="319462" indent="-234950">
              <a:spcBef>
                <a:spcPts val="0"/>
              </a:spcBef>
              <a:buSzTx/>
              <a:buNone/>
              <a:defRPr sz="4250" spc="-85">
                <a:latin typeface="Helvetica Neue Medium"/>
                <a:ea typeface="Helvetica Neue Medium"/>
                <a:cs typeface="Helvetica Neue Medium"/>
                <a:sym typeface="Helvetica Neue Medium"/>
              </a:defRPr>
            </a:lvl1pPr>
            <a:lvl2pPr marL="319462" indent="-6350">
              <a:spcBef>
                <a:spcPts val="0"/>
              </a:spcBef>
              <a:buSzTx/>
              <a:buNone/>
              <a:defRPr sz="4250" spc="-85">
                <a:latin typeface="Helvetica Neue Medium"/>
                <a:ea typeface="Helvetica Neue Medium"/>
                <a:cs typeface="Helvetica Neue Medium"/>
                <a:sym typeface="Helvetica Neue Medium"/>
              </a:defRPr>
            </a:lvl2pPr>
            <a:lvl3pPr marL="319462" indent="222250">
              <a:spcBef>
                <a:spcPts val="0"/>
              </a:spcBef>
              <a:buSzTx/>
              <a:buNone/>
              <a:defRPr sz="4250" spc="-85">
                <a:latin typeface="Helvetica Neue Medium"/>
                <a:ea typeface="Helvetica Neue Medium"/>
                <a:cs typeface="Helvetica Neue Medium"/>
                <a:sym typeface="Helvetica Neue Medium"/>
              </a:defRPr>
            </a:lvl3pPr>
            <a:lvl4pPr marL="319462" indent="450850">
              <a:spcBef>
                <a:spcPts val="0"/>
              </a:spcBef>
              <a:buSzTx/>
              <a:buNone/>
              <a:defRPr sz="4250" spc="-85">
                <a:latin typeface="Helvetica Neue Medium"/>
                <a:ea typeface="Helvetica Neue Medium"/>
                <a:cs typeface="Helvetica Neue Medium"/>
                <a:sym typeface="Helvetica Neue Medium"/>
              </a:defRPr>
            </a:lvl4pPr>
            <a:lvl5pPr marL="319462" indent="679450">
              <a:spcBef>
                <a:spcPts val="0"/>
              </a:spcBef>
              <a:buSzTx/>
              <a:buNone/>
              <a:defRPr sz="4250" spc="-85">
                <a:latin typeface="Helvetica Neue Medium"/>
                <a:ea typeface="Helvetica Neue Medium"/>
                <a:cs typeface="Helvetica Neue Medium"/>
                <a:sym typeface="Helvetica Neue Medium"/>
              </a:defRPr>
            </a:lvl5pPr>
          </a:lstStyle>
          <a:p>
            <a:r>
              <a:t>“Citação Notável”</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63096721"/>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Três Fotos">
    <p:spTree>
      <p:nvGrpSpPr>
        <p:cNvPr id="1" name=""/>
        <p:cNvGrpSpPr/>
        <p:nvPr/>
      </p:nvGrpSpPr>
      <p:grpSpPr>
        <a:xfrm>
          <a:off x="0" y="0"/>
          <a:ext cx="0" cy="0"/>
          <a:chOff x="0" y="0"/>
          <a:chExt cx="0" cy="0"/>
        </a:xfrm>
      </p:grpSpPr>
      <p:sp>
        <p:nvSpPr>
          <p:cNvPr id="124" name="Tigela de salada com arroz frito, ovos cozidos e hashis"/>
          <p:cNvSpPr>
            <a:spLocks noGrp="1"/>
          </p:cNvSpPr>
          <p:nvPr>
            <p:ph type="pic" sz="quarter" idx="21"/>
          </p:nvPr>
        </p:nvSpPr>
        <p:spPr>
          <a:xfrm>
            <a:off x="7880350" y="508000"/>
            <a:ext cx="3719550" cy="2974839"/>
          </a:xfrm>
          <a:prstGeom prst="rect">
            <a:avLst/>
          </a:prstGeom>
        </p:spPr>
        <p:txBody>
          <a:bodyPr lIns="91439" tIns="45719" rIns="91439" bIns="45719">
            <a:noAutofit/>
          </a:bodyPr>
          <a:lstStyle/>
          <a:p>
            <a:endParaRPr/>
          </a:p>
        </p:txBody>
      </p:sp>
      <p:sp>
        <p:nvSpPr>
          <p:cNvPr id="125" name="Tigelas com bolinhos de salmão, salada e hummus "/>
          <p:cNvSpPr>
            <a:spLocks noGrp="1"/>
          </p:cNvSpPr>
          <p:nvPr>
            <p:ph type="pic" sz="half" idx="22"/>
          </p:nvPr>
        </p:nvSpPr>
        <p:spPr>
          <a:xfrm>
            <a:off x="6750050" y="1989138"/>
            <a:ext cx="5219700" cy="6075091"/>
          </a:xfrm>
          <a:prstGeom prst="rect">
            <a:avLst/>
          </a:prstGeom>
        </p:spPr>
        <p:txBody>
          <a:bodyPr lIns="91439" tIns="45719" rIns="91439" bIns="45719">
            <a:noAutofit/>
          </a:bodyPr>
          <a:lstStyle/>
          <a:p>
            <a:endParaRPr/>
          </a:p>
        </p:txBody>
      </p:sp>
      <p:sp>
        <p:nvSpPr>
          <p:cNvPr id="126" name="Tigela de massa pappardelle com creme de ervas, avelãs assadas e queijo parmesão ralado"/>
          <p:cNvSpPr>
            <a:spLocks noGrp="1"/>
          </p:cNvSpPr>
          <p:nvPr>
            <p:ph type="pic" idx="23"/>
          </p:nvPr>
        </p:nvSpPr>
        <p:spPr>
          <a:xfrm>
            <a:off x="-69850" y="247650"/>
            <a:ext cx="8305800" cy="622935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51249229"/>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tigela de salada com arroz frito, ovos cozidos e hashis"/>
          <p:cNvSpPr>
            <a:spLocks noGrp="1"/>
          </p:cNvSpPr>
          <p:nvPr>
            <p:ph type="pic" idx="21"/>
          </p:nvPr>
        </p:nvSpPr>
        <p:spPr>
          <a:xfrm>
            <a:off x="-666750" y="-2762250"/>
            <a:ext cx="13525500" cy="108204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2973388545"/>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Em Branco">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1986928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7EAD59-F59A-CD5E-2BA3-7F431CD365DC}"/>
              </a:ext>
            </a:extLst>
          </p:cNvPr>
          <p:cNvSpPr>
            <a:spLocks noGrp="1"/>
          </p:cNvSpPr>
          <p:nvPr>
            <p:ph type="dt" sz="half" idx="10"/>
          </p:nvPr>
        </p:nvSpPr>
        <p:spPr/>
        <p:txBody>
          <a:bodyPr/>
          <a:lstStyle/>
          <a:p>
            <a:fld id="{20CB2054-0F4D-D746-9C2C-A5033CB7D67A}" type="datetimeFigureOut">
              <a:rPr lang="en-US" smtClean="0"/>
              <a:t>4/3/2023</a:t>
            </a:fld>
            <a:endParaRPr lang="en-US"/>
          </a:p>
        </p:txBody>
      </p:sp>
      <p:sp>
        <p:nvSpPr>
          <p:cNvPr id="3" name="Footer Placeholder 2">
            <a:extLst>
              <a:ext uri="{FF2B5EF4-FFF2-40B4-BE49-F238E27FC236}">
                <a16:creationId xmlns:a16="http://schemas.microsoft.com/office/drawing/2014/main" id="{93882FE0-9B4B-D8C5-5DE5-35F7DC142E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B594D3-F825-9A34-52F5-4101B194DA1B}"/>
              </a:ext>
            </a:extLst>
          </p:cNvPr>
          <p:cNvSpPr>
            <a:spLocks noGrp="1"/>
          </p:cNvSpPr>
          <p:nvPr>
            <p:ph type="sldNum" sz="quarter" idx="12"/>
          </p:nvPr>
        </p:nvSpPr>
        <p:spPr/>
        <p:txBody>
          <a:bodyPr/>
          <a:lstStyle/>
          <a:p>
            <a:fld id="{2D9C620B-160C-704A-A168-6326E8BBD69F}" type="slidenum">
              <a:rPr lang="en-US" smtClean="0"/>
              <a:t>‹#›</a:t>
            </a:fld>
            <a:endParaRPr lang="en-US"/>
          </a:p>
        </p:txBody>
      </p:sp>
    </p:spTree>
    <p:extLst>
      <p:ext uri="{BB962C8B-B14F-4D97-AF65-F5344CB8AC3E}">
        <p14:creationId xmlns:p14="http://schemas.microsoft.com/office/powerpoint/2010/main" val="1465517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63A57-1BD8-6774-8E09-096F13EED9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011ED5-3D42-B025-1E25-F9F4171807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2E8519-020E-C1E6-3B74-56672D707B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387880-23BC-3801-EFDA-379A2E83ED47}"/>
              </a:ext>
            </a:extLst>
          </p:cNvPr>
          <p:cNvSpPr>
            <a:spLocks noGrp="1"/>
          </p:cNvSpPr>
          <p:nvPr>
            <p:ph type="dt" sz="half" idx="10"/>
          </p:nvPr>
        </p:nvSpPr>
        <p:spPr/>
        <p:txBody>
          <a:bodyPr/>
          <a:lstStyle/>
          <a:p>
            <a:fld id="{20CB2054-0F4D-D746-9C2C-A5033CB7D67A}" type="datetimeFigureOut">
              <a:rPr lang="en-US" smtClean="0"/>
              <a:t>4/3/2023</a:t>
            </a:fld>
            <a:endParaRPr lang="en-US"/>
          </a:p>
        </p:txBody>
      </p:sp>
      <p:sp>
        <p:nvSpPr>
          <p:cNvPr id="6" name="Footer Placeholder 5">
            <a:extLst>
              <a:ext uri="{FF2B5EF4-FFF2-40B4-BE49-F238E27FC236}">
                <a16:creationId xmlns:a16="http://schemas.microsoft.com/office/drawing/2014/main" id="{271A6939-2699-6433-95E3-2382BEF577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C8151E-D029-3953-9C1D-1E427B64D7ED}"/>
              </a:ext>
            </a:extLst>
          </p:cNvPr>
          <p:cNvSpPr>
            <a:spLocks noGrp="1"/>
          </p:cNvSpPr>
          <p:nvPr>
            <p:ph type="sldNum" sz="quarter" idx="12"/>
          </p:nvPr>
        </p:nvSpPr>
        <p:spPr/>
        <p:txBody>
          <a:bodyPr/>
          <a:lstStyle/>
          <a:p>
            <a:fld id="{2D9C620B-160C-704A-A168-6326E8BBD69F}" type="slidenum">
              <a:rPr lang="en-US" smtClean="0"/>
              <a:t>‹#›</a:t>
            </a:fld>
            <a:endParaRPr lang="en-US"/>
          </a:p>
        </p:txBody>
      </p:sp>
    </p:spTree>
    <p:extLst>
      <p:ext uri="{BB962C8B-B14F-4D97-AF65-F5344CB8AC3E}">
        <p14:creationId xmlns:p14="http://schemas.microsoft.com/office/powerpoint/2010/main" val="2920455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84DE-B470-1F70-2201-4A081AC92E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B7B8F5-447B-1C64-A815-9FF169E900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C7AA6A-A231-F8BD-4ABE-2CDAD017F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B2100-7CE2-437D-ED11-89CD18502082}"/>
              </a:ext>
            </a:extLst>
          </p:cNvPr>
          <p:cNvSpPr>
            <a:spLocks noGrp="1"/>
          </p:cNvSpPr>
          <p:nvPr>
            <p:ph type="dt" sz="half" idx="10"/>
          </p:nvPr>
        </p:nvSpPr>
        <p:spPr/>
        <p:txBody>
          <a:bodyPr/>
          <a:lstStyle/>
          <a:p>
            <a:fld id="{20CB2054-0F4D-D746-9C2C-A5033CB7D67A}" type="datetimeFigureOut">
              <a:rPr lang="en-US" smtClean="0"/>
              <a:t>4/3/2023</a:t>
            </a:fld>
            <a:endParaRPr lang="en-US"/>
          </a:p>
        </p:txBody>
      </p:sp>
      <p:sp>
        <p:nvSpPr>
          <p:cNvPr id="6" name="Footer Placeholder 5">
            <a:extLst>
              <a:ext uri="{FF2B5EF4-FFF2-40B4-BE49-F238E27FC236}">
                <a16:creationId xmlns:a16="http://schemas.microsoft.com/office/drawing/2014/main" id="{BAEEF604-058E-883D-DBED-044040920E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375F3B-616C-7F17-21CC-970C20584882}"/>
              </a:ext>
            </a:extLst>
          </p:cNvPr>
          <p:cNvSpPr>
            <a:spLocks noGrp="1"/>
          </p:cNvSpPr>
          <p:nvPr>
            <p:ph type="sldNum" sz="quarter" idx="12"/>
          </p:nvPr>
        </p:nvSpPr>
        <p:spPr/>
        <p:txBody>
          <a:bodyPr/>
          <a:lstStyle/>
          <a:p>
            <a:fld id="{2D9C620B-160C-704A-A168-6326E8BBD69F}" type="slidenum">
              <a:rPr lang="en-US" smtClean="0"/>
              <a:t>‹#›</a:t>
            </a:fld>
            <a:endParaRPr lang="en-US"/>
          </a:p>
        </p:txBody>
      </p:sp>
    </p:spTree>
    <p:extLst>
      <p:ext uri="{BB962C8B-B14F-4D97-AF65-F5344CB8AC3E}">
        <p14:creationId xmlns:p14="http://schemas.microsoft.com/office/powerpoint/2010/main" val="2850127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theme" Target="../theme/theme5.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86625A-D6D1-51C9-1F78-CDB9CE0D04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2AAE9B-5D48-6B42-957E-5BB248AF91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633106-390A-F81C-AAD5-9965DB847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B2054-0F4D-D746-9C2C-A5033CB7D67A}" type="datetimeFigureOut">
              <a:rPr lang="en-US" smtClean="0"/>
              <a:t>4/3/2023</a:t>
            </a:fld>
            <a:endParaRPr lang="en-US"/>
          </a:p>
        </p:txBody>
      </p:sp>
      <p:sp>
        <p:nvSpPr>
          <p:cNvPr id="5" name="Footer Placeholder 4">
            <a:extLst>
              <a:ext uri="{FF2B5EF4-FFF2-40B4-BE49-F238E27FC236}">
                <a16:creationId xmlns:a16="http://schemas.microsoft.com/office/drawing/2014/main" id="{2533D080-C559-4881-BA76-58B8E33504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CE7A66-E5AE-CB0E-1D76-3A1219F64B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C620B-160C-704A-A168-6326E8BBD69F}" type="slidenum">
              <a:rPr lang="en-US" smtClean="0"/>
              <a:t>‹#›</a:t>
            </a:fld>
            <a:endParaRPr lang="en-US"/>
          </a:p>
        </p:txBody>
      </p:sp>
    </p:spTree>
    <p:extLst>
      <p:ext uri="{BB962C8B-B14F-4D97-AF65-F5344CB8AC3E}">
        <p14:creationId xmlns:p14="http://schemas.microsoft.com/office/powerpoint/2010/main" val="3250130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ítulo do Slide"/>
          <p:cNvSpPr txBox="1">
            <a:spLocks noGrp="1"/>
          </p:cNvSpPr>
          <p:nvPr>
            <p:ph type="title" hasCustomPrompt="1"/>
          </p:nvPr>
        </p:nvSpPr>
        <p:spPr>
          <a:xfrm>
            <a:off x="603250" y="539750"/>
            <a:ext cx="10985500" cy="716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Título do Slide</a:t>
            </a:r>
          </a:p>
        </p:txBody>
      </p:sp>
      <p:sp>
        <p:nvSpPr>
          <p:cNvPr id="3" name="Body Level One…"/>
          <p:cNvSpPr txBox="1">
            <a:spLocks noGrp="1"/>
          </p:cNvSpPr>
          <p:nvPr>
            <p:ph type="body" idx="1" hasCustomPrompt="1"/>
          </p:nvPr>
        </p:nvSpPr>
        <p:spPr>
          <a:xfrm>
            <a:off x="603250" y="2124252"/>
            <a:ext cx="10985500" cy="4128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Texto com marcadores do slide</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6000750" y="6486708"/>
            <a:ext cx="227626" cy="241092"/>
          </a:xfrm>
          <a:prstGeom prst="rect">
            <a:avLst/>
          </a:prstGeom>
          <a:ln w="12700">
            <a:miter lim="400000"/>
          </a:ln>
        </p:spPr>
        <p:txBody>
          <a:bodyPr wrap="none" lIns="50800" tIns="50800" rIns="50800" bIns="50800" anchor="b">
            <a:spAutoFit/>
          </a:bodyPr>
          <a:lstStyle>
            <a:lvl1pPr defTabSz="292100">
              <a:defRPr sz="9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3512343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txStyles>
    <p:titleStyle>
      <a:lvl1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1pPr>
      <a:lvl2pPr marL="0" marR="0" indent="228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2pPr>
      <a:lvl3pPr marL="0" marR="0" indent="457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3pPr>
      <a:lvl4pPr marL="0" marR="0" indent="685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4pPr>
      <a:lvl5pPr marL="0" marR="0" indent="9144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5pPr>
      <a:lvl6pPr marL="0" marR="0" indent="11430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6pPr>
      <a:lvl7pPr marL="0" marR="0" indent="1371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7pPr>
      <a:lvl8pPr marL="0" marR="0" indent="1600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8pPr>
      <a:lvl9pPr marL="0" marR="0" indent="1828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9pPr>
    </p:titleStyle>
    <p:bodyStyle>
      <a:lvl1pPr marL="304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ítulo do Slide"/>
          <p:cNvSpPr txBox="1">
            <a:spLocks noGrp="1"/>
          </p:cNvSpPr>
          <p:nvPr>
            <p:ph type="title" hasCustomPrompt="1"/>
          </p:nvPr>
        </p:nvSpPr>
        <p:spPr>
          <a:xfrm>
            <a:off x="603251" y="539751"/>
            <a:ext cx="10985500" cy="716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Título do Slide</a:t>
            </a:r>
          </a:p>
        </p:txBody>
      </p:sp>
      <p:sp>
        <p:nvSpPr>
          <p:cNvPr id="3" name="Body Level One…"/>
          <p:cNvSpPr txBox="1">
            <a:spLocks noGrp="1"/>
          </p:cNvSpPr>
          <p:nvPr>
            <p:ph type="body" idx="1" hasCustomPrompt="1"/>
          </p:nvPr>
        </p:nvSpPr>
        <p:spPr>
          <a:xfrm>
            <a:off x="603251" y="2124253"/>
            <a:ext cx="10985500" cy="41280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Texto com marcadores do slide</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6000751" y="6486709"/>
            <a:ext cx="227626" cy="241092"/>
          </a:xfrm>
          <a:prstGeom prst="rect">
            <a:avLst/>
          </a:prstGeom>
          <a:ln w="12700">
            <a:miter lim="400000"/>
          </a:ln>
        </p:spPr>
        <p:txBody>
          <a:bodyPr wrap="none" lIns="50800" tIns="50800" rIns="50800" bIns="50800" anchor="b">
            <a:spAutoFit/>
          </a:bodyPr>
          <a:lstStyle>
            <a:lvl1pPr defTabSz="292093">
              <a:defRPr sz="9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283558164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transition spd="med"/>
  <p:txStyles>
    <p:titleStyle>
      <a:lvl1pPr marL="0" marR="0" indent="0" algn="l" defTabSz="1219139" rtl="0" latinLnBrk="0">
        <a:lnSpc>
          <a:spcPct val="80000"/>
        </a:lnSpc>
        <a:spcBef>
          <a:spcPts val="0"/>
        </a:spcBef>
        <a:spcAft>
          <a:spcPts val="0"/>
        </a:spcAft>
        <a:buClrTx/>
        <a:buSzTx/>
        <a:buFontTx/>
        <a:buNone/>
        <a:tabLst/>
        <a:defRPr sz="4251" b="1" i="0" u="none" strike="noStrike" cap="none" spc="-85" baseline="0">
          <a:solidFill>
            <a:srgbClr val="000000"/>
          </a:solidFill>
          <a:uFillTx/>
          <a:latin typeface="+mn-lt"/>
          <a:ea typeface="+mn-ea"/>
          <a:cs typeface="+mn-cs"/>
          <a:sym typeface="Helvetica Neue"/>
        </a:defRPr>
      </a:lvl1pPr>
      <a:lvl2pPr marL="0" marR="0" indent="228594" algn="l" defTabSz="1219139" rtl="0" latinLnBrk="0">
        <a:lnSpc>
          <a:spcPct val="80000"/>
        </a:lnSpc>
        <a:spcBef>
          <a:spcPts val="0"/>
        </a:spcBef>
        <a:spcAft>
          <a:spcPts val="0"/>
        </a:spcAft>
        <a:buClrTx/>
        <a:buSzTx/>
        <a:buFontTx/>
        <a:buNone/>
        <a:tabLst/>
        <a:defRPr sz="4251" b="1" i="0" u="none" strike="noStrike" cap="none" spc="-85" baseline="0">
          <a:solidFill>
            <a:srgbClr val="000000"/>
          </a:solidFill>
          <a:uFillTx/>
          <a:latin typeface="+mn-lt"/>
          <a:ea typeface="+mn-ea"/>
          <a:cs typeface="+mn-cs"/>
          <a:sym typeface="Helvetica Neue"/>
        </a:defRPr>
      </a:lvl2pPr>
      <a:lvl3pPr marL="0" marR="0" indent="457189" algn="l" defTabSz="1219139" rtl="0" latinLnBrk="0">
        <a:lnSpc>
          <a:spcPct val="80000"/>
        </a:lnSpc>
        <a:spcBef>
          <a:spcPts val="0"/>
        </a:spcBef>
        <a:spcAft>
          <a:spcPts val="0"/>
        </a:spcAft>
        <a:buClrTx/>
        <a:buSzTx/>
        <a:buFontTx/>
        <a:buNone/>
        <a:tabLst/>
        <a:defRPr sz="4251" b="1" i="0" u="none" strike="noStrike" cap="none" spc="-85" baseline="0">
          <a:solidFill>
            <a:srgbClr val="000000"/>
          </a:solidFill>
          <a:uFillTx/>
          <a:latin typeface="+mn-lt"/>
          <a:ea typeface="+mn-ea"/>
          <a:cs typeface="+mn-cs"/>
          <a:sym typeface="Helvetica Neue"/>
        </a:defRPr>
      </a:lvl3pPr>
      <a:lvl4pPr marL="0" marR="0" indent="685783" algn="l" defTabSz="1219139" rtl="0" latinLnBrk="0">
        <a:lnSpc>
          <a:spcPct val="80000"/>
        </a:lnSpc>
        <a:spcBef>
          <a:spcPts val="0"/>
        </a:spcBef>
        <a:spcAft>
          <a:spcPts val="0"/>
        </a:spcAft>
        <a:buClrTx/>
        <a:buSzTx/>
        <a:buFontTx/>
        <a:buNone/>
        <a:tabLst/>
        <a:defRPr sz="4251" b="1" i="0" u="none" strike="noStrike" cap="none" spc="-85" baseline="0">
          <a:solidFill>
            <a:srgbClr val="000000"/>
          </a:solidFill>
          <a:uFillTx/>
          <a:latin typeface="+mn-lt"/>
          <a:ea typeface="+mn-ea"/>
          <a:cs typeface="+mn-cs"/>
          <a:sym typeface="Helvetica Neue"/>
        </a:defRPr>
      </a:lvl4pPr>
      <a:lvl5pPr marL="0" marR="0" indent="914377" algn="l" defTabSz="1219139" rtl="0" latinLnBrk="0">
        <a:lnSpc>
          <a:spcPct val="80000"/>
        </a:lnSpc>
        <a:spcBef>
          <a:spcPts val="0"/>
        </a:spcBef>
        <a:spcAft>
          <a:spcPts val="0"/>
        </a:spcAft>
        <a:buClrTx/>
        <a:buSzTx/>
        <a:buFontTx/>
        <a:buNone/>
        <a:tabLst/>
        <a:defRPr sz="4251" b="1" i="0" u="none" strike="noStrike" cap="none" spc="-85" baseline="0">
          <a:solidFill>
            <a:srgbClr val="000000"/>
          </a:solidFill>
          <a:uFillTx/>
          <a:latin typeface="+mn-lt"/>
          <a:ea typeface="+mn-ea"/>
          <a:cs typeface="+mn-cs"/>
          <a:sym typeface="Helvetica Neue"/>
        </a:defRPr>
      </a:lvl5pPr>
      <a:lvl6pPr marL="0" marR="0" indent="1142971" algn="l" defTabSz="1219139" rtl="0" latinLnBrk="0">
        <a:lnSpc>
          <a:spcPct val="80000"/>
        </a:lnSpc>
        <a:spcBef>
          <a:spcPts val="0"/>
        </a:spcBef>
        <a:spcAft>
          <a:spcPts val="0"/>
        </a:spcAft>
        <a:buClrTx/>
        <a:buSzTx/>
        <a:buFontTx/>
        <a:buNone/>
        <a:tabLst/>
        <a:defRPr sz="4251" b="1" i="0" u="none" strike="noStrike" cap="none" spc="-85" baseline="0">
          <a:solidFill>
            <a:srgbClr val="000000"/>
          </a:solidFill>
          <a:uFillTx/>
          <a:latin typeface="+mn-lt"/>
          <a:ea typeface="+mn-ea"/>
          <a:cs typeface="+mn-cs"/>
          <a:sym typeface="Helvetica Neue"/>
        </a:defRPr>
      </a:lvl6pPr>
      <a:lvl7pPr marL="0" marR="0" indent="1371566" algn="l" defTabSz="1219139" rtl="0" latinLnBrk="0">
        <a:lnSpc>
          <a:spcPct val="80000"/>
        </a:lnSpc>
        <a:spcBef>
          <a:spcPts val="0"/>
        </a:spcBef>
        <a:spcAft>
          <a:spcPts val="0"/>
        </a:spcAft>
        <a:buClrTx/>
        <a:buSzTx/>
        <a:buFontTx/>
        <a:buNone/>
        <a:tabLst/>
        <a:defRPr sz="4251" b="1" i="0" u="none" strike="noStrike" cap="none" spc="-85" baseline="0">
          <a:solidFill>
            <a:srgbClr val="000000"/>
          </a:solidFill>
          <a:uFillTx/>
          <a:latin typeface="+mn-lt"/>
          <a:ea typeface="+mn-ea"/>
          <a:cs typeface="+mn-cs"/>
          <a:sym typeface="Helvetica Neue"/>
        </a:defRPr>
      </a:lvl7pPr>
      <a:lvl8pPr marL="0" marR="0" indent="1600160" algn="l" defTabSz="1219139" rtl="0" latinLnBrk="0">
        <a:lnSpc>
          <a:spcPct val="80000"/>
        </a:lnSpc>
        <a:spcBef>
          <a:spcPts val="0"/>
        </a:spcBef>
        <a:spcAft>
          <a:spcPts val="0"/>
        </a:spcAft>
        <a:buClrTx/>
        <a:buSzTx/>
        <a:buFontTx/>
        <a:buNone/>
        <a:tabLst/>
        <a:defRPr sz="4251" b="1" i="0" u="none" strike="noStrike" cap="none" spc="-85" baseline="0">
          <a:solidFill>
            <a:srgbClr val="000000"/>
          </a:solidFill>
          <a:uFillTx/>
          <a:latin typeface="+mn-lt"/>
          <a:ea typeface="+mn-ea"/>
          <a:cs typeface="+mn-cs"/>
          <a:sym typeface="Helvetica Neue"/>
        </a:defRPr>
      </a:lvl8pPr>
      <a:lvl9pPr marL="0" marR="0" indent="1828754" algn="l" defTabSz="1219139" rtl="0" latinLnBrk="0">
        <a:lnSpc>
          <a:spcPct val="80000"/>
        </a:lnSpc>
        <a:spcBef>
          <a:spcPts val="0"/>
        </a:spcBef>
        <a:spcAft>
          <a:spcPts val="0"/>
        </a:spcAft>
        <a:buClrTx/>
        <a:buSzTx/>
        <a:buFontTx/>
        <a:buNone/>
        <a:tabLst/>
        <a:defRPr sz="4251" b="1" i="0" u="none" strike="noStrike" cap="none" spc="-85" baseline="0">
          <a:solidFill>
            <a:srgbClr val="000000"/>
          </a:solidFill>
          <a:uFillTx/>
          <a:latin typeface="+mn-lt"/>
          <a:ea typeface="+mn-ea"/>
          <a:cs typeface="+mn-cs"/>
          <a:sym typeface="Helvetica Neue"/>
        </a:defRPr>
      </a:lvl9pPr>
    </p:titleStyle>
    <p:bodyStyle>
      <a:lvl1pPr marL="304792" marR="0" indent="-304792" algn="l" defTabSz="1219139" rtl="0" latinLnBrk="0">
        <a:lnSpc>
          <a:spcPct val="90000"/>
        </a:lnSpc>
        <a:spcBef>
          <a:spcPts val="2251"/>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1pPr>
      <a:lvl2pPr marL="609585" marR="0" indent="-304792" algn="l" defTabSz="1219139" rtl="0" latinLnBrk="0">
        <a:lnSpc>
          <a:spcPct val="90000"/>
        </a:lnSpc>
        <a:spcBef>
          <a:spcPts val="2251"/>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2pPr>
      <a:lvl3pPr marL="914377" marR="0" indent="-304792" algn="l" defTabSz="1219139" rtl="0" latinLnBrk="0">
        <a:lnSpc>
          <a:spcPct val="90000"/>
        </a:lnSpc>
        <a:spcBef>
          <a:spcPts val="2251"/>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3pPr>
      <a:lvl4pPr marL="1219170" marR="0" indent="-304792" algn="l" defTabSz="1219139" rtl="0" latinLnBrk="0">
        <a:lnSpc>
          <a:spcPct val="90000"/>
        </a:lnSpc>
        <a:spcBef>
          <a:spcPts val="2251"/>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4pPr>
      <a:lvl5pPr marL="1523962" marR="0" indent="-304792" algn="l" defTabSz="1219139" rtl="0" latinLnBrk="0">
        <a:lnSpc>
          <a:spcPct val="90000"/>
        </a:lnSpc>
        <a:spcBef>
          <a:spcPts val="2251"/>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5pPr>
      <a:lvl6pPr marL="1828754" marR="0" indent="-304792" algn="l" defTabSz="1219139" rtl="0" latinLnBrk="0">
        <a:lnSpc>
          <a:spcPct val="90000"/>
        </a:lnSpc>
        <a:spcBef>
          <a:spcPts val="2251"/>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547" marR="0" indent="-304792" algn="l" defTabSz="1219139" rtl="0" latinLnBrk="0">
        <a:lnSpc>
          <a:spcPct val="90000"/>
        </a:lnSpc>
        <a:spcBef>
          <a:spcPts val="2251"/>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339" marR="0" indent="-304792" algn="l" defTabSz="1219139" rtl="0" latinLnBrk="0">
        <a:lnSpc>
          <a:spcPct val="90000"/>
        </a:lnSpc>
        <a:spcBef>
          <a:spcPts val="2251"/>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131" marR="0" indent="-304792" algn="l" defTabSz="1219139" rtl="0" latinLnBrk="0">
        <a:lnSpc>
          <a:spcPct val="90000"/>
        </a:lnSpc>
        <a:spcBef>
          <a:spcPts val="2251"/>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p:bodyStyle>
    <p:otherStyle>
      <a:lvl1pPr marL="0" marR="0" indent="0"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594"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189"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783"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377"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2971"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566"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160"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754"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3C8C9F0-0C86-3B47-AAF3-B0E311073E6E}" type="datetimeFigureOut">
              <a:rPr lang="en-US" smtClean="0"/>
              <a:t>4/3/2023</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ADA0345-EE4B-1044-9299-CFBB9B225FB1}" type="slidenum">
              <a:rPr lang="en-US" smtClean="0"/>
              <a:t>‹#›</a:t>
            </a:fld>
            <a:endParaRPr lang="en-US"/>
          </a:p>
        </p:txBody>
      </p:sp>
    </p:spTree>
    <p:extLst>
      <p:ext uri="{BB962C8B-B14F-4D97-AF65-F5344CB8AC3E}">
        <p14:creationId xmlns:p14="http://schemas.microsoft.com/office/powerpoint/2010/main" val="185349396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ítulo do Slide"/>
          <p:cNvSpPr txBox="1">
            <a:spLocks noGrp="1"/>
          </p:cNvSpPr>
          <p:nvPr>
            <p:ph type="title" hasCustomPrompt="1"/>
          </p:nvPr>
        </p:nvSpPr>
        <p:spPr>
          <a:xfrm>
            <a:off x="603250" y="539750"/>
            <a:ext cx="10985500" cy="7165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Título do Slide</a:t>
            </a:r>
          </a:p>
        </p:txBody>
      </p:sp>
      <p:sp>
        <p:nvSpPr>
          <p:cNvPr id="3" name="Body Level One…"/>
          <p:cNvSpPr txBox="1">
            <a:spLocks noGrp="1"/>
          </p:cNvSpPr>
          <p:nvPr>
            <p:ph type="body" idx="1" hasCustomPrompt="1"/>
          </p:nvPr>
        </p:nvSpPr>
        <p:spPr>
          <a:xfrm>
            <a:off x="603250" y="2124252"/>
            <a:ext cx="10985500" cy="4128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Texto com marcadores do slide</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6000750" y="6486708"/>
            <a:ext cx="227626" cy="241092"/>
          </a:xfrm>
          <a:prstGeom prst="rect">
            <a:avLst/>
          </a:prstGeom>
          <a:ln w="12700">
            <a:miter lim="400000"/>
          </a:ln>
        </p:spPr>
        <p:txBody>
          <a:bodyPr wrap="none" lIns="50800" tIns="50800" rIns="50800" bIns="50800" anchor="b">
            <a:spAutoFit/>
          </a:bodyPr>
          <a:lstStyle>
            <a:lvl1pPr defTabSz="292100">
              <a:defRPr sz="9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62947573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Lst>
  <p:transition spd="med"/>
  <p:txStyles>
    <p:titleStyle>
      <a:lvl1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1pPr>
      <a:lvl2pPr marL="0" marR="0" indent="228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2pPr>
      <a:lvl3pPr marL="0" marR="0" indent="457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3pPr>
      <a:lvl4pPr marL="0" marR="0" indent="685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4pPr>
      <a:lvl5pPr marL="0" marR="0" indent="9144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5pPr>
      <a:lvl6pPr marL="0" marR="0" indent="11430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6pPr>
      <a:lvl7pPr marL="0" marR="0" indent="1371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7pPr>
      <a:lvl8pPr marL="0" marR="0" indent="1600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8pPr>
      <a:lvl9pPr marL="0" marR="0" indent="1828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9pPr>
    </p:titleStyle>
    <p:bodyStyle>
      <a:lvl1pPr marL="304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67.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67.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40.xml"/><Relationship Id="rId4" Type="http://schemas.openxmlformats.org/officeDocument/2006/relationships/chart" Target="../charts/chart3.xml"/></Relationships>
</file>

<file path=ppt/slides/_rels/slide4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5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40.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40.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E443FD7-A66B-4AA0-872D-B088B9BC5F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04BE0EF-3561-49B4-9A29-F283168A9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1D3CC7D-2D73-E842-A045-BB337FF01386}"/>
              </a:ext>
            </a:extLst>
          </p:cNvPr>
          <p:cNvPicPr>
            <a:picLocks noChangeAspect="1"/>
          </p:cNvPicPr>
          <p:nvPr/>
        </p:nvPicPr>
        <p:blipFill>
          <a:blip r:embed="rId2"/>
          <a:srcRect/>
          <a:stretch/>
        </p:blipFill>
        <p:spPr>
          <a:xfrm>
            <a:off x="6730583" y="1328387"/>
            <a:ext cx="4691921" cy="4691921"/>
          </a:xfrm>
          <a:prstGeom prst="rect">
            <a:avLst/>
          </a:prstGeom>
        </p:spPr>
      </p:pic>
      <p:sp>
        <p:nvSpPr>
          <p:cNvPr id="3" name="TextBox 2">
            <a:extLst>
              <a:ext uri="{FF2B5EF4-FFF2-40B4-BE49-F238E27FC236}">
                <a16:creationId xmlns:a16="http://schemas.microsoft.com/office/drawing/2014/main" id="{327DDF39-7AFC-FBE6-E57B-978870EC5C37}"/>
              </a:ext>
            </a:extLst>
          </p:cNvPr>
          <p:cNvSpPr txBox="1"/>
          <p:nvPr/>
        </p:nvSpPr>
        <p:spPr>
          <a:xfrm>
            <a:off x="960020" y="1776392"/>
            <a:ext cx="4810543" cy="17132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lang="ru-RU" sz="5400" b="1" kern="0" dirty="0" smtClean="0">
                <a:latin typeface="Advent Sans Logo" panose="020B0502040504020204" pitchFamily="34" charset="0"/>
                <a:ea typeface="Advent Sans Logo" panose="020B0502040504020204" pitchFamily="34" charset="0"/>
                <a:cs typeface="Advent Sans Logo" panose="020B0502040504020204" pitchFamily="34" charset="0"/>
                <a:sym typeface="Helvetica Neue"/>
              </a:rPr>
              <a:t>Ученичество</a:t>
            </a:r>
          </a:p>
          <a:p>
            <a:pPr marL="0" marR="0" lvl="0" indent="0" algn="ctr" defTabSz="1219169" rtl="0" eaLnBrk="1" fontAlgn="auto" latinLnBrk="0" hangingPunct="0">
              <a:lnSpc>
                <a:spcPct val="100000"/>
              </a:lnSpc>
              <a:spcBef>
                <a:spcPts val="0"/>
              </a:spcBef>
              <a:spcAft>
                <a:spcPts val="0"/>
              </a:spcAft>
              <a:buClrTx/>
              <a:buSzTx/>
              <a:buFontTx/>
              <a:buNone/>
              <a:tabLst/>
              <a:defRPr/>
            </a:pPr>
            <a:r>
              <a:rPr lang="ru-RU" sz="5400" b="1" kern="0" dirty="0" smtClean="0">
                <a:latin typeface="Advent Sans Logo" panose="020B0502040504020204" pitchFamily="34" charset="0"/>
                <a:ea typeface="Advent Sans Logo" panose="020B0502040504020204" pitchFamily="34" charset="0"/>
                <a:cs typeface="Advent Sans Logo" panose="020B0502040504020204" pitchFamily="34" charset="0"/>
                <a:sym typeface="Helvetica Neue"/>
              </a:rPr>
              <a:t>в Библии</a:t>
            </a:r>
            <a:endParaRPr kumimoji="0" lang="en-US" sz="5400" b="1" i="0" u="none" strike="noStrike" kern="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endParaRPr>
          </a:p>
        </p:txBody>
      </p:sp>
    </p:spTree>
    <p:extLst>
      <p:ext uri="{BB962C8B-B14F-4D97-AF65-F5344CB8AC3E}">
        <p14:creationId xmlns:p14="http://schemas.microsoft.com/office/powerpoint/2010/main" val="2014427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79C869D-FC14-5257-5E6E-70A0F1A43F36}"/>
              </a:ext>
            </a:extLst>
          </p:cNvPr>
          <p:cNvSpPr txBox="1"/>
          <p:nvPr/>
        </p:nvSpPr>
        <p:spPr>
          <a:xfrm>
            <a:off x="950685" y="1213545"/>
            <a:ext cx="10111015" cy="3416320"/>
          </a:xfrm>
          <a:prstGeom prst="rect">
            <a:avLst/>
          </a:prstGeom>
          <a:noFill/>
        </p:spPr>
        <p:txBody>
          <a:bodyPr wrap="square" rtlCol="0">
            <a:spAutoFit/>
          </a:bodyPr>
          <a:lstStyle/>
          <a:p>
            <a:pPr lvl="0" algn="ctr">
              <a:defRPr/>
            </a:pP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«Мы </a:t>
            </a:r>
            <a:r>
              <a:rPr lang="ru-RU"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можем воспринять множество ценных уроков, исследуя </a:t>
            </a:r>
            <a:r>
              <a:rPr lang="ru-RU" sz="3600" b="1" dirty="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методы работы Христа</a:t>
            </a:r>
            <a:r>
              <a:rPr lang="ru-RU"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 Он не придерживался лишь одного метода, но разными способами стремился привлечь внимание народа. Достигнув цели, </a:t>
            </a:r>
            <a:r>
              <a:rPr lang="ru-RU" sz="3600" b="1" dirty="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Он провозглашал людям </a:t>
            </a:r>
            <a:r>
              <a:rPr lang="ru-RU"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истины </a:t>
            </a: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Евангелия».</a:t>
            </a: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4" name="TextBox 3">
            <a:extLst>
              <a:ext uri="{FF2B5EF4-FFF2-40B4-BE49-F238E27FC236}">
                <a16:creationId xmlns:a16="http://schemas.microsoft.com/office/drawing/2014/main" id="{53D3D32F-FC62-C4EA-095F-E4433E27274F}"/>
              </a:ext>
            </a:extLst>
          </p:cNvPr>
          <p:cNvSpPr txBox="1"/>
          <p:nvPr/>
        </p:nvSpPr>
        <p:spPr>
          <a:xfrm>
            <a:off x="6096000" y="5196563"/>
            <a:ext cx="585749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3200" i="1" dirty="0" err="1"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Евангелизм</a:t>
            </a:r>
            <a:r>
              <a:rPr lang="ru-RU" sz="3200" i="1"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 с. 123</a:t>
            </a:r>
            <a:endPar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Tree>
    <p:extLst>
      <p:ext uri="{BB962C8B-B14F-4D97-AF65-F5344CB8AC3E}">
        <p14:creationId xmlns:p14="http://schemas.microsoft.com/office/powerpoint/2010/main" val="286977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ítulo do Slide"/>
          <p:cNvSpPr txBox="1">
            <a:spLocks noGrp="1"/>
          </p:cNvSpPr>
          <p:nvPr>
            <p:ph type="title"/>
          </p:nvPr>
        </p:nvSpPr>
        <p:spPr>
          <a:prstGeom prst="rect">
            <a:avLst/>
          </a:prstGeom>
        </p:spPr>
        <p:txBody>
          <a:bodyPr/>
          <a:lstStyle/>
          <a:p>
            <a:endParaRPr/>
          </a:p>
        </p:txBody>
      </p:sp>
      <p:sp>
        <p:nvSpPr>
          <p:cNvPr id="160" name="Subtítulo do Slide"/>
          <p:cNvSpPr txBox="1">
            <a:spLocks noGrp="1"/>
          </p:cNvSpPr>
          <p:nvPr>
            <p:ph type="body" idx="21"/>
          </p:nvPr>
        </p:nvSpPr>
        <p:spPr>
          <a:prstGeom prst="rect">
            <a:avLst/>
          </a:prstGeom>
        </p:spPr>
        <p:txBody>
          <a:bodyPr>
            <a:normAutofit fontScale="92500" lnSpcReduction="10000"/>
          </a:bodyPr>
          <a:lstStyle/>
          <a:p>
            <a:endParaRPr/>
          </a:p>
        </p:txBody>
      </p:sp>
      <p:sp>
        <p:nvSpPr>
          <p:cNvPr id="161" name="Texto com marcadores do slide"/>
          <p:cNvSpPr txBox="1">
            <a:spLocks noGrp="1"/>
          </p:cNvSpPr>
          <p:nvPr>
            <p:ph type="body" idx="1"/>
          </p:nvPr>
        </p:nvSpPr>
        <p:spPr>
          <a:prstGeom prst="rect">
            <a:avLst/>
          </a:prstGeom>
        </p:spPr>
        <p:txBody>
          <a:bodyPr/>
          <a:lstStyle/>
          <a:p>
            <a:endParaRPr/>
          </a:p>
        </p:txBody>
      </p:sp>
      <p:pic>
        <p:nvPicPr>
          <p:cNvPr id="162" name="SLIDE 04_atualizado_02_v2.jpg" descr="SLIDE 04_atualizado_02_v2.jp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63" name="FUNDO GERAL_atualizado.jpg" descr="FUNDO GERAL_atualizado.jpg"/>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2" name="TextBox 1">
            <a:extLst>
              <a:ext uri="{FF2B5EF4-FFF2-40B4-BE49-F238E27FC236}">
                <a16:creationId xmlns:a16="http://schemas.microsoft.com/office/drawing/2014/main" id="{7061AD07-918F-216E-C44B-08DF22AF6056}"/>
              </a:ext>
            </a:extLst>
          </p:cNvPr>
          <p:cNvSpPr txBox="1"/>
          <p:nvPr/>
        </p:nvSpPr>
        <p:spPr>
          <a:xfrm>
            <a:off x="698500" y="498562"/>
            <a:ext cx="10890250" cy="9361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ru-RU" sz="5750" b="1" i="0" u="none" strike="noStrike" kern="0" cap="none" spc="0" normalizeH="0" baseline="0" noProof="0" dirty="0" smtClean="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Метод</a:t>
            </a:r>
            <a:r>
              <a:rPr kumimoji="0" lang="ru-RU" sz="5750" b="1" i="0" u="none" strike="noStrike" kern="0" cap="none" spc="0" normalizeH="0" noProof="0" dirty="0" smtClean="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 Христа</a:t>
            </a:r>
            <a:endParaRPr kumimoji="0" lang="en-US" sz="5750" b="1"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endParaRPr>
          </a:p>
        </p:txBody>
      </p:sp>
      <p:sp>
        <p:nvSpPr>
          <p:cNvPr id="3" name="TextBox 2">
            <a:extLst>
              <a:ext uri="{FF2B5EF4-FFF2-40B4-BE49-F238E27FC236}">
                <a16:creationId xmlns:a16="http://schemas.microsoft.com/office/drawing/2014/main" id="{5DB5F85E-E3C7-C977-7DDF-A114BCC48686}"/>
              </a:ext>
            </a:extLst>
          </p:cNvPr>
          <p:cNvSpPr txBox="1"/>
          <p:nvPr/>
        </p:nvSpPr>
        <p:spPr>
          <a:xfrm>
            <a:off x="0" y="3146782"/>
            <a:ext cx="12192000" cy="14055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lang="ru-RU" sz="4400" b="1" kern="0" dirty="0" smtClean="0">
                <a:solidFill>
                  <a:srgbClr val="000000"/>
                </a:solidFill>
                <a:latin typeface="Helvetica Neue"/>
                <a:ea typeface="Advent Sans Logo" panose="020B0502040504020204" pitchFamily="34" charset="0"/>
                <a:cs typeface="Advent Sans Logo" panose="020B0502040504020204" pitchFamily="34" charset="0"/>
                <a:sym typeface="Helvetica Neue"/>
              </a:rPr>
              <a:t>Шаг</a:t>
            </a:r>
            <a:r>
              <a:rPr kumimoji="0" lang="en-US" sz="4400" b="1" i="0" u="none" strike="noStrike" kern="0" cap="none" spc="0" normalizeH="0" baseline="0" noProof="0" dirty="0" smtClean="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 </a:t>
            </a:r>
            <a:r>
              <a:rPr kumimoji="0" lang="en-US" sz="4400" b="1"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1:</a:t>
            </a:r>
            <a:r>
              <a:rPr kumimoji="0" lang="en-US" sz="4400" b="0" i="0" u="none" strike="noStrike" kern="0" cap="none" spc="0" normalizeH="0" baseline="0" noProof="0" dirty="0">
                <a:ln>
                  <a:noFill/>
                </a:ln>
                <a:solidFill>
                  <a:srgbClr val="5E5E5E"/>
                </a:solidFill>
                <a:effectLst/>
                <a:uLnTx/>
                <a:uFillTx/>
                <a:latin typeface="Helvetica Neue"/>
                <a:ea typeface="Advent Sans Logo" panose="020B0502040504020204" pitchFamily="34" charset="0"/>
                <a:cs typeface="Advent Sans Logo" panose="020B0502040504020204" pitchFamily="34" charset="0"/>
                <a:sym typeface="Helvetica Neue"/>
              </a:rPr>
              <a:t> </a:t>
            </a:r>
            <a:r>
              <a:rPr lang="ru-RU" sz="4400" b="1" kern="0" dirty="0" smtClean="0">
                <a:solidFill>
                  <a:srgbClr val="0070C0"/>
                </a:solidFill>
                <a:latin typeface="Helvetica Neue"/>
                <a:ea typeface="Advent Sans Logo" panose="020B0502040504020204" pitchFamily="34" charset="0"/>
                <a:cs typeface="Advent Sans Logo" panose="020B0502040504020204" pitchFamily="34" charset="0"/>
                <a:sym typeface="Helvetica Neue"/>
              </a:rPr>
              <a:t>Стать друзьями</a:t>
            </a:r>
            <a:endParaRPr kumimoji="0" lang="en-US" sz="4400" b="1" i="0" u="none" strike="noStrike" kern="0" cap="none" spc="0" normalizeH="0" baseline="0" noProof="0" dirty="0">
              <a:ln>
                <a:noFill/>
              </a:ln>
              <a:solidFill>
                <a:srgbClr val="0070C0"/>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ctr" defTabSz="1219169" rtl="0" eaLnBrk="1" fontAlgn="auto" latinLnBrk="0" hangingPunct="0">
              <a:lnSpc>
                <a:spcPct val="100000"/>
              </a:lnSpc>
              <a:spcBef>
                <a:spcPts val="0"/>
              </a:spcBef>
              <a:spcAft>
                <a:spcPts val="0"/>
              </a:spcAft>
              <a:buClrTx/>
              <a:buSzTx/>
              <a:buFontTx/>
              <a:buNone/>
              <a:tabLst/>
              <a:defRPr/>
            </a:pPr>
            <a:r>
              <a:rPr lang="ru-RU" sz="4400" b="1" kern="0" dirty="0" smtClean="0">
                <a:solidFill>
                  <a:srgbClr val="000000"/>
                </a:solidFill>
                <a:latin typeface="Helvetica Neue"/>
                <a:ea typeface="Advent Sans Logo" panose="020B0502040504020204" pitchFamily="34" charset="0"/>
                <a:cs typeface="Advent Sans Logo" panose="020B0502040504020204" pitchFamily="34" charset="0"/>
                <a:sym typeface="Helvetica Neue"/>
              </a:rPr>
              <a:t>Шаг</a:t>
            </a:r>
            <a:r>
              <a:rPr kumimoji="0" lang="en-US" sz="4400" b="1" i="0" u="none" strike="noStrike" kern="0" cap="none" spc="0" normalizeH="0" baseline="0" noProof="0" dirty="0" smtClean="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 </a:t>
            </a:r>
            <a:r>
              <a:rPr kumimoji="0" lang="en-US" sz="4400" b="1"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2: </a:t>
            </a:r>
            <a:r>
              <a:rPr lang="ru-RU" sz="4400" b="1" kern="0" dirty="0" smtClean="0">
                <a:solidFill>
                  <a:srgbClr val="0070C0"/>
                </a:solidFill>
                <a:latin typeface="Helvetica Neue"/>
                <a:ea typeface="Advent Sans Logo" panose="020B0502040504020204" pitchFamily="34" charset="0"/>
                <a:cs typeface="Advent Sans Logo" panose="020B0502040504020204" pitchFamily="34" charset="0"/>
                <a:sym typeface="Helvetica Neue"/>
              </a:rPr>
              <a:t>Провозгласить весть Евангелия</a:t>
            </a:r>
            <a:endParaRPr kumimoji="0" lang="en-US" sz="4400" b="1" i="0" u="none" strike="noStrike" kern="0" cap="none" spc="0" normalizeH="0" baseline="0" noProof="0" dirty="0">
              <a:ln>
                <a:noFill/>
              </a:ln>
              <a:solidFill>
                <a:srgbClr val="0070C0"/>
              </a:solidFill>
              <a:effectLst/>
              <a:uLnTx/>
              <a:uFillTx/>
              <a:latin typeface="Helvetica Neue"/>
              <a:ea typeface="Advent Sans Logo" panose="020B0502040504020204" pitchFamily="34" charset="0"/>
              <a:cs typeface="Advent Sans Logo" panose="020B0502040504020204" pitchFamily="34" charset="0"/>
              <a:sym typeface="Helvetica Neue"/>
            </a:endParaRPr>
          </a:p>
        </p:txBody>
      </p:sp>
    </p:spTree>
    <p:extLst>
      <p:ext uri="{BB962C8B-B14F-4D97-AF65-F5344CB8AC3E}">
        <p14:creationId xmlns:p14="http://schemas.microsoft.com/office/powerpoint/2010/main" val="86358569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3D3D32F-FC62-C4EA-095F-E4433E27274F}"/>
              </a:ext>
            </a:extLst>
          </p:cNvPr>
          <p:cNvSpPr txBox="1"/>
          <p:nvPr/>
        </p:nvSpPr>
        <p:spPr>
          <a:xfrm>
            <a:off x="7430138" y="4762406"/>
            <a:ext cx="4876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3200" i="1"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Марка</a:t>
            </a:r>
            <a:r>
              <a:rPr kumimoji="0" lang="en-US" sz="3200" b="0" i="1"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kumimoji="0" lang="en-US" sz="3200" b="0" i="1"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1:17</a:t>
            </a:r>
            <a:endPar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3" name="TextBox 2">
            <a:extLst>
              <a:ext uri="{FF2B5EF4-FFF2-40B4-BE49-F238E27FC236}">
                <a16:creationId xmlns:a16="http://schemas.microsoft.com/office/drawing/2014/main" id="{FE87E689-0B2F-12F0-E9E0-C0776DC4A40C}"/>
              </a:ext>
            </a:extLst>
          </p:cNvPr>
          <p:cNvSpPr txBox="1"/>
          <p:nvPr/>
        </p:nvSpPr>
        <p:spPr>
          <a:xfrm>
            <a:off x="650875" y="2849354"/>
            <a:ext cx="10890250" cy="11592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lang="ru-RU" sz="3600" kern="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rPr>
              <a:t>«</a:t>
            </a:r>
            <a:r>
              <a:rPr kumimoji="0" lang="ru-RU" sz="3600" b="0" i="0" u="none" strike="noStrike" kern="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Пойдёмте со Мной,</a:t>
            </a:r>
            <a:r>
              <a:rPr kumimoji="0" lang="ru-RU" sz="3600" b="0" i="0" u="none" strike="noStrike" kern="0" cap="none" spc="0" normalizeH="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 и </a:t>
            </a:r>
            <a:r>
              <a:rPr kumimoji="0" lang="ru-RU" sz="3600" b="1" i="0" u="none" strike="noStrike" kern="0" cap="none" spc="0" normalizeH="0" noProof="0" dirty="0" smtClean="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Я сделаю вас </a:t>
            </a:r>
            <a:r>
              <a:rPr kumimoji="0" lang="ru-RU" sz="3600" b="0" i="0" u="none" strike="noStrike" kern="0" cap="none" spc="0" normalizeH="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ловцами душ человеческих</a:t>
            </a:r>
            <a:r>
              <a:rPr lang="ru-RU" sz="3600" kern="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rPr>
              <a:t>»</a:t>
            </a:r>
            <a:r>
              <a:rPr kumimoji="0" lang="ru-RU" sz="3600" b="0" i="0" u="none" strike="noStrike" kern="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a:t>
            </a:r>
            <a:endParaRPr kumimoji="0" lang="en-US" sz="3600" b="0" i="0" u="none" strike="noStrike" kern="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endParaRPr>
          </a:p>
        </p:txBody>
      </p:sp>
    </p:spTree>
    <p:extLst>
      <p:ext uri="{BB962C8B-B14F-4D97-AF65-F5344CB8AC3E}">
        <p14:creationId xmlns:p14="http://schemas.microsoft.com/office/powerpoint/2010/main" val="3729043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79C869D-FC14-5257-5E6E-70A0F1A43F36}"/>
              </a:ext>
            </a:extLst>
          </p:cNvPr>
          <p:cNvSpPr txBox="1"/>
          <p:nvPr/>
        </p:nvSpPr>
        <p:spPr>
          <a:xfrm>
            <a:off x="1040492" y="2324117"/>
            <a:ext cx="10111015" cy="1200329"/>
          </a:xfrm>
          <a:prstGeom prst="rect">
            <a:avLst/>
          </a:prstGeom>
          <a:noFill/>
        </p:spPr>
        <p:txBody>
          <a:bodyPr wrap="square" rtlCol="0">
            <a:spAutoFit/>
          </a:bodyPr>
          <a:lstStyle/>
          <a:p>
            <a:pPr lvl="0" algn="ctr">
              <a:defRPr/>
            </a:pP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«Всеми </a:t>
            </a:r>
            <a:r>
              <a:rPr lang="ru-RU"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силами </a:t>
            </a:r>
            <a:r>
              <a:rPr lang="ru-RU" sz="3600" b="1" dirty="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готовил Он их к самостоятельной </a:t>
            </a:r>
            <a:r>
              <a:rPr lang="ru-RU" sz="3600" b="1" dirty="0" smtClean="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работе</a:t>
            </a: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a:t>
            </a: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4" name="TextBox 3">
            <a:extLst>
              <a:ext uri="{FF2B5EF4-FFF2-40B4-BE49-F238E27FC236}">
                <a16:creationId xmlns:a16="http://schemas.microsoft.com/office/drawing/2014/main" id="{53D3D32F-FC62-C4EA-095F-E4433E27274F}"/>
              </a:ext>
            </a:extLst>
          </p:cNvPr>
          <p:cNvSpPr txBox="1"/>
          <p:nvPr/>
        </p:nvSpPr>
        <p:spPr>
          <a:xfrm>
            <a:off x="5270500" y="5092487"/>
            <a:ext cx="668299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200" b="0" i="1"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Деяния апостолов, с. </a:t>
            </a:r>
            <a:r>
              <a:rPr kumimoji="0" lang="en-US" sz="3200" b="0" i="1"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32</a:t>
            </a:r>
            <a:endPar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Tree>
    <p:extLst>
      <p:ext uri="{BB962C8B-B14F-4D97-AF65-F5344CB8AC3E}">
        <p14:creationId xmlns:p14="http://schemas.microsoft.com/office/powerpoint/2010/main" val="3673623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ítulo do Slide"/>
          <p:cNvSpPr txBox="1">
            <a:spLocks noGrp="1"/>
          </p:cNvSpPr>
          <p:nvPr>
            <p:ph type="title"/>
          </p:nvPr>
        </p:nvSpPr>
        <p:spPr>
          <a:prstGeom prst="rect">
            <a:avLst/>
          </a:prstGeom>
        </p:spPr>
        <p:txBody>
          <a:bodyPr/>
          <a:lstStyle/>
          <a:p>
            <a:endParaRPr/>
          </a:p>
        </p:txBody>
      </p:sp>
      <p:sp>
        <p:nvSpPr>
          <p:cNvPr id="160" name="Subtítulo do Slide"/>
          <p:cNvSpPr txBox="1">
            <a:spLocks noGrp="1"/>
          </p:cNvSpPr>
          <p:nvPr>
            <p:ph type="body" idx="21"/>
          </p:nvPr>
        </p:nvSpPr>
        <p:spPr>
          <a:prstGeom prst="rect">
            <a:avLst/>
          </a:prstGeom>
        </p:spPr>
        <p:txBody>
          <a:bodyPr>
            <a:normAutofit fontScale="92500" lnSpcReduction="10000"/>
          </a:bodyPr>
          <a:lstStyle/>
          <a:p>
            <a:endParaRPr/>
          </a:p>
        </p:txBody>
      </p:sp>
      <p:sp>
        <p:nvSpPr>
          <p:cNvPr id="161" name="Texto com marcadores do slide"/>
          <p:cNvSpPr txBox="1">
            <a:spLocks noGrp="1"/>
          </p:cNvSpPr>
          <p:nvPr>
            <p:ph type="body" idx="1"/>
          </p:nvPr>
        </p:nvSpPr>
        <p:spPr>
          <a:prstGeom prst="rect">
            <a:avLst/>
          </a:prstGeom>
        </p:spPr>
        <p:txBody>
          <a:bodyPr/>
          <a:lstStyle/>
          <a:p>
            <a:endParaRPr/>
          </a:p>
        </p:txBody>
      </p:sp>
      <p:pic>
        <p:nvPicPr>
          <p:cNvPr id="162" name="SLIDE 04_atualizado_02_v2.jpg" descr="SLIDE 04_atualizado_02_v2.jpg"/>
          <p:cNvPicPr>
            <a:picLocks noChangeAspect="1"/>
          </p:cNvPicPr>
          <p:nvPr/>
        </p:nvPicPr>
        <p:blipFill>
          <a:blip r:embed="rId3"/>
          <a:stretch>
            <a:fillRect/>
          </a:stretch>
        </p:blipFill>
        <p:spPr>
          <a:xfrm>
            <a:off x="0" y="0"/>
            <a:ext cx="12192000" cy="6858000"/>
          </a:xfrm>
          <a:prstGeom prst="rect">
            <a:avLst/>
          </a:prstGeom>
          <a:ln w="12700">
            <a:miter lim="400000"/>
          </a:ln>
        </p:spPr>
      </p:pic>
      <p:pic>
        <p:nvPicPr>
          <p:cNvPr id="163" name="FUNDO GERAL_atualizado.jpg" descr="FUNDO GERAL_atualizado.jpg"/>
          <p:cNvPicPr>
            <a:picLocks noChangeAspect="1"/>
          </p:cNvPicPr>
          <p:nvPr/>
        </p:nvPicPr>
        <p:blipFill>
          <a:blip r:embed="rId4"/>
          <a:stretch>
            <a:fillRect/>
          </a:stretch>
        </p:blipFill>
        <p:spPr>
          <a:xfrm>
            <a:off x="0" y="0"/>
            <a:ext cx="12192000" cy="6858000"/>
          </a:xfrm>
          <a:prstGeom prst="rect">
            <a:avLst/>
          </a:prstGeom>
          <a:ln w="12700">
            <a:miter lim="400000"/>
          </a:ln>
        </p:spPr>
      </p:pic>
      <p:sp>
        <p:nvSpPr>
          <p:cNvPr id="2" name="TextBox 1">
            <a:extLst>
              <a:ext uri="{FF2B5EF4-FFF2-40B4-BE49-F238E27FC236}">
                <a16:creationId xmlns:a16="http://schemas.microsoft.com/office/drawing/2014/main" id="{7061AD07-918F-216E-C44B-08DF22AF6056}"/>
              </a:ext>
            </a:extLst>
          </p:cNvPr>
          <p:cNvSpPr txBox="1"/>
          <p:nvPr/>
        </p:nvSpPr>
        <p:spPr>
          <a:xfrm>
            <a:off x="698500" y="498562"/>
            <a:ext cx="10890250" cy="9361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ru-RU" sz="5750" b="1" i="0" u="none" strike="noStrike" kern="0" cap="none" spc="0" normalizeH="0" baseline="0" noProof="0" dirty="0" smtClean="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Метод Христа</a:t>
            </a:r>
            <a:endParaRPr kumimoji="0" lang="en-US" sz="5750" b="1"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endParaRPr>
          </a:p>
        </p:txBody>
      </p:sp>
      <p:sp>
        <p:nvSpPr>
          <p:cNvPr id="3" name="TextBox 2">
            <a:extLst>
              <a:ext uri="{FF2B5EF4-FFF2-40B4-BE49-F238E27FC236}">
                <a16:creationId xmlns:a16="http://schemas.microsoft.com/office/drawing/2014/main" id="{5DB5F85E-E3C7-C977-7DDF-A114BCC48686}"/>
              </a:ext>
            </a:extLst>
          </p:cNvPr>
          <p:cNvSpPr txBox="1"/>
          <p:nvPr/>
        </p:nvSpPr>
        <p:spPr>
          <a:xfrm>
            <a:off x="152400" y="2131120"/>
            <a:ext cx="11950700" cy="34368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lang="ru-RU" sz="4400" b="1" kern="0" dirty="0" smtClean="0">
                <a:solidFill>
                  <a:srgbClr val="000000"/>
                </a:solidFill>
                <a:latin typeface="Helvetica Neue"/>
                <a:ea typeface="Advent Sans Logo" panose="020B0502040504020204" pitchFamily="34" charset="0"/>
                <a:cs typeface="Advent Sans Logo" panose="020B0502040504020204" pitchFamily="34" charset="0"/>
                <a:sym typeface="Helvetica Neue"/>
              </a:rPr>
              <a:t>Шаг</a:t>
            </a:r>
            <a:r>
              <a:rPr kumimoji="0" lang="en-US" sz="4400" b="1" i="0" u="none" strike="noStrike" kern="0" cap="none" spc="0" normalizeH="0" baseline="0" noProof="0" dirty="0" smtClean="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 </a:t>
            </a:r>
            <a:r>
              <a:rPr kumimoji="0" lang="en-US" sz="4400" b="1"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1:</a:t>
            </a:r>
            <a:r>
              <a:rPr kumimoji="0" lang="en-US" sz="4400" b="0" i="0" u="none" strike="noStrike" kern="0" cap="none" spc="0" normalizeH="0" baseline="0" noProof="0" dirty="0">
                <a:ln>
                  <a:noFill/>
                </a:ln>
                <a:solidFill>
                  <a:srgbClr val="5E5E5E"/>
                </a:solidFill>
                <a:effectLst/>
                <a:uLnTx/>
                <a:uFillTx/>
                <a:latin typeface="Helvetica Neue"/>
                <a:ea typeface="Advent Sans Logo" panose="020B0502040504020204" pitchFamily="34" charset="0"/>
                <a:cs typeface="Advent Sans Logo" panose="020B0502040504020204" pitchFamily="34" charset="0"/>
                <a:sym typeface="Helvetica Neue"/>
              </a:rPr>
              <a:t> </a:t>
            </a:r>
            <a:r>
              <a:rPr kumimoji="0" lang="ru-RU" sz="4400" b="1" i="0" u="none" strike="noStrike" kern="0" cap="none" spc="0" normalizeH="0" baseline="0" noProof="0" dirty="0" smtClean="0">
                <a:ln>
                  <a:noFill/>
                </a:ln>
                <a:solidFill>
                  <a:srgbClr val="0070C0"/>
                </a:solidFill>
                <a:effectLst/>
                <a:uLnTx/>
                <a:uFillTx/>
                <a:latin typeface="Helvetica Neue"/>
                <a:ea typeface="Advent Sans Logo" panose="020B0502040504020204" pitchFamily="34" charset="0"/>
                <a:cs typeface="Advent Sans Logo" panose="020B0502040504020204" pitchFamily="34" charset="0"/>
                <a:sym typeface="Helvetica Neue"/>
              </a:rPr>
              <a:t>Стать друзьями</a:t>
            </a:r>
          </a:p>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srgbClr val="0070C0"/>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ctr" defTabSz="1219169" rtl="0" eaLnBrk="1" fontAlgn="auto" latinLnBrk="0" hangingPunct="0">
              <a:lnSpc>
                <a:spcPct val="100000"/>
              </a:lnSpc>
              <a:spcBef>
                <a:spcPts val="0"/>
              </a:spcBef>
              <a:spcAft>
                <a:spcPts val="0"/>
              </a:spcAft>
              <a:buClrTx/>
              <a:buSzTx/>
              <a:buFontTx/>
              <a:buNone/>
              <a:tabLst/>
              <a:defRPr/>
            </a:pPr>
            <a:r>
              <a:rPr lang="ru-RU" sz="4400" b="1" kern="0" dirty="0" smtClean="0">
                <a:solidFill>
                  <a:srgbClr val="000000"/>
                </a:solidFill>
                <a:latin typeface="Helvetica Neue"/>
                <a:ea typeface="Advent Sans Logo" panose="020B0502040504020204" pitchFamily="34" charset="0"/>
                <a:cs typeface="Advent Sans Logo" panose="020B0502040504020204" pitchFamily="34" charset="0"/>
                <a:sym typeface="Helvetica Neue"/>
              </a:rPr>
              <a:t>Шаг</a:t>
            </a:r>
            <a:r>
              <a:rPr kumimoji="0" lang="en-US" sz="4400" b="1" i="0" u="none" strike="noStrike" kern="0" cap="none" spc="0" normalizeH="0" baseline="0" noProof="0" dirty="0" smtClean="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 </a:t>
            </a:r>
            <a:r>
              <a:rPr kumimoji="0" lang="en-US" sz="4400" b="1"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2: </a:t>
            </a:r>
            <a:r>
              <a:rPr kumimoji="0" lang="ru-RU" sz="4400" b="1" i="0" u="none" strike="noStrike" kern="0" cap="none" spc="0" normalizeH="0" baseline="0" noProof="0" dirty="0" smtClean="0">
                <a:ln>
                  <a:noFill/>
                </a:ln>
                <a:solidFill>
                  <a:srgbClr val="0070C0"/>
                </a:solidFill>
                <a:effectLst/>
                <a:uLnTx/>
                <a:uFillTx/>
                <a:latin typeface="Helvetica Neue"/>
                <a:ea typeface="Advent Sans Logo" panose="020B0502040504020204" pitchFamily="34" charset="0"/>
                <a:cs typeface="Advent Sans Logo" panose="020B0502040504020204" pitchFamily="34" charset="0"/>
                <a:sym typeface="Helvetica Neue"/>
              </a:rPr>
              <a:t>Проповедовать</a:t>
            </a:r>
            <a:endParaRPr kumimoji="0" lang="ru-RU" sz="4400" b="1" i="0" u="none" strike="noStrike" kern="0" cap="none" spc="0" normalizeH="0" noProof="0" dirty="0" smtClean="0">
              <a:ln>
                <a:noFill/>
              </a:ln>
              <a:solidFill>
                <a:srgbClr val="0070C0"/>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srgbClr val="0070C0"/>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ctr" defTabSz="1219169" rtl="0" eaLnBrk="1" fontAlgn="auto" latinLnBrk="0" hangingPunct="0">
              <a:lnSpc>
                <a:spcPct val="100000"/>
              </a:lnSpc>
              <a:spcBef>
                <a:spcPts val="0"/>
              </a:spcBef>
              <a:spcAft>
                <a:spcPts val="0"/>
              </a:spcAft>
              <a:buClrTx/>
              <a:buSzTx/>
              <a:buFontTx/>
              <a:buNone/>
              <a:tabLst/>
              <a:defRPr/>
            </a:pPr>
            <a:r>
              <a:rPr lang="ru-RU" sz="4400" b="1" kern="0" dirty="0" smtClean="0">
                <a:solidFill>
                  <a:srgbClr val="000000"/>
                </a:solidFill>
                <a:latin typeface="Helvetica Neue"/>
                <a:ea typeface="Advent Sans Logo" panose="020B0502040504020204" pitchFamily="34" charset="0"/>
                <a:cs typeface="Advent Sans Logo" panose="020B0502040504020204" pitchFamily="34" charset="0"/>
                <a:sym typeface="Helvetica Neue"/>
              </a:rPr>
              <a:t>Шаг</a:t>
            </a:r>
            <a:r>
              <a:rPr kumimoji="0" lang="en-US" sz="4400" b="1" i="0" u="none" strike="noStrike" kern="0" cap="none" spc="0" normalizeH="0" baseline="0" noProof="0" dirty="0" smtClean="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 </a:t>
            </a:r>
            <a:r>
              <a:rPr kumimoji="0" lang="en-US" sz="4400" b="1"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3:</a:t>
            </a:r>
            <a:r>
              <a:rPr kumimoji="0" lang="en-US" sz="4400" b="0" i="0" u="none" strike="noStrike" kern="0" cap="none" spc="0" normalizeH="0" baseline="0" noProof="0" dirty="0">
                <a:ln>
                  <a:noFill/>
                </a:ln>
                <a:solidFill>
                  <a:srgbClr val="5E5E5E"/>
                </a:solidFill>
                <a:effectLst/>
                <a:uLnTx/>
                <a:uFillTx/>
                <a:latin typeface="Helvetica Neue"/>
                <a:ea typeface="Advent Sans Logo" panose="020B0502040504020204" pitchFamily="34" charset="0"/>
                <a:cs typeface="Advent Sans Logo" panose="020B0502040504020204" pitchFamily="34" charset="0"/>
                <a:sym typeface="Helvetica Neue"/>
              </a:rPr>
              <a:t> </a:t>
            </a:r>
            <a:r>
              <a:rPr lang="ru-RU" sz="4400" b="1" kern="0" noProof="0" dirty="0" smtClean="0">
                <a:solidFill>
                  <a:srgbClr val="0070C0"/>
                </a:solidFill>
                <a:latin typeface="Helvetica Neue"/>
                <a:ea typeface="Advent Sans Logo" panose="020B0502040504020204" pitchFamily="34" charset="0"/>
                <a:cs typeface="Advent Sans Logo" panose="020B0502040504020204" pitchFamily="34" charset="0"/>
                <a:sym typeface="Helvetica Neue"/>
              </a:rPr>
              <a:t>Обучать</a:t>
            </a:r>
            <a:endParaRPr kumimoji="0" lang="en-US" sz="4400" b="1" i="0" u="none" strike="noStrike" kern="0" cap="none" spc="0" normalizeH="0" baseline="0" noProof="0" dirty="0">
              <a:ln>
                <a:noFill/>
              </a:ln>
              <a:solidFill>
                <a:srgbClr val="0070C0"/>
              </a:solidFill>
              <a:effectLst/>
              <a:uLnTx/>
              <a:uFillTx/>
              <a:latin typeface="Helvetica Neue"/>
              <a:ea typeface="Advent Sans Logo" panose="020B0502040504020204" pitchFamily="34" charset="0"/>
              <a:cs typeface="Advent Sans Logo" panose="020B0502040504020204" pitchFamily="34" charset="0"/>
              <a:sym typeface="Helvetica Neue"/>
            </a:endParaRPr>
          </a:p>
        </p:txBody>
      </p:sp>
    </p:spTree>
    <p:extLst>
      <p:ext uri="{BB962C8B-B14F-4D97-AF65-F5344CB8AC3E}">
        <p14:creationId xmlns:p14="http://schemas.microsoft.com/office/powerpoint/2010/main" val="3220884961"/>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470" y="686514"/>
            <a:ext cx="9751060" cy="5484971"/>
          </a:xfrm>
          <a:prstGeom prst="rect">
            <a:avLst/>
          </a:prstGeom>
        </p:spPr>
      </p:pic>
    </p:spTree>
    <p:extLst>
      <p:ext uri="{BB962C8B-B14F-4D97-AF65-F5344CB8AC3E}">
        <p14:creationId xmlns:p14="http://schemas.microsoft.com/office/powerpoint/2010/main" val="2540079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PREPARE 02.jpg" descr="PREPARE 02.jpg"/>
          <p:cNvPicPr>
            <a:picLocks noChangeAspect="1"/>
          </p:cNvPicPr>
          <p:nvPr/>
        </p:nvPicPr>
        <p:blipFill>
          <a:blip r:embed="rId3"/>
          <a:stretch>
            <a:fillRect/>
          </a:stretch>
        </p:blipFill>
        <p:spPr>
          <a:xfrm>
            <a:off x="0" y="0"/>
            <a:ext cx="12192000" cy="6858000"/>
          </a:xfrm>
          <a:prstGeom prst="rect">
            <a:avLst/>
          </a:prstGeom>
          <a:ln w="12700">
            <a:miter lim="400000"/>
          </a:ln>
        </p:spPr>
      </p:pic>
      <p:pic>
        <p:nvPicPr>
          <p:cNvPr id="170" name="Agrupar 7.png" descr="Agrupar 7.png"/>
          <p:cNvPicPr>
            <a:picLocks noChangeAspect="1"/>
          </p:cNvPicPr>
          <p:nvPr/>
        </p:nvPicPr>
        <p:blipFill>
          <a:blip r:embed="rId4"/>
          <a:stretch>
            <a:fillRect/>
          </a:stretch>
        </p:blipFill>
        <p:spPr>
          <a:xfrm>
            <a:off x="-943306" y="-788468"/>
            <a:ext cx="4572001" cy="3905251"/>
          </a:xfrm>
          <a:prstGeom prst="rect">
            <a:avLst/>
          </a:prstGeom>
          <a:ln w="12700">
            <a:miter lim="400000"/>
          </a:ln>
        </p:spPr>
      </p:pic>
      <p:pic>
        <p:nvPicPr>
          <p:cNvPr id="171" name="AZUL_GROW.png" descr="AZUL_GROW.png"/>
          <p:cNvPicPr>
            <a:picLocks noChangeAspect="1"/>
          </p:cNvPicPr>
          <p:nvPr/>
        </p:nvPicPr>
        <p:blipFill>
          <a:blip r:embed="rId5"/>
          <a:stretch>
            <a:fillRect/>
          </a:stretch>
        </p:blipFill>
        <p:spPr>
          <a:xfrm>
            <a:off x="396911" y="304477"/>
            <a:ext cx="1771803" cy="1780467"/>
          </a:xfrm>
          <a:prstGeom prst="rect">
            <a:avLst/>
          </a:prstGeom>
          <a:ln w="12700">
            <a:miter lim="400000"/>
          </a:ln>
        </p:spPr>
      </p:pic>
      <p:pic>
        <p:nvPicPr>
          <p:cNvPr id="172" name="PREPARE LOGO.png" descr="PREPARE LOGO.png"/>
          <p:cNvPicPr>
            <a:picLocks noChangeAspect="1"/>
          </p:cNvPicPr>
          <p:nvPr/>
        </p:nvPicPr>
        <p:blipFill>
          <a:blip r:embed="rId6"/>
          <a:stretch>
            <a:fillRect/>
          </a:stretch>
        </p:blipFill>
        <p:spPr>
          <a:xfrm>
            <a:off x="5118100" y="1719614"/>
            <a:ext cx="2082800" cy="1873251"/>
          </a:xfrm>
          <a:prstGeom prst="rect">
            <a:avLst/>
          </a:prstGeom>
          <a:ln w="12700">
            <a:miter lim="400000"/>
          </a:ln>
        </p:spPr>
      </p:pic>
      <p:sp>
        <p:nvSpPr>
          <p:cNvPr id="2" name="TextBox 1"/>
          <p:cNvSpPr txBox="1"/>
          <p:nvPr/>
        </p:nvSpPr>
        <p:spPr>
          <a:xfrm>
            <a:off x="3370402" y="3954105"/>
            <a:ext cx="5578194"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ru-RU" sz="7200" b="1" dirty="0" smtClean="0">
                <a:solidFill>
                  <a:schemeClr val="bg1"/>
                </a:solidFill>
                <a:latin typeface="+mj-lt"/>
                <a:sym typeface="Helvetica Neue"/>
              </a:rPr>
              <a:t>Подготовка</a:t>
            </a:r>
            <a:r>
              <a:rPr lang="ru-RU" sz="6000" b="1" dirty="0" smtClean="0">
                <a:solidFill>
                  <a:schemeClr val="bg1"/>
                </a:solidFill>
                <a:latin typeface="+mj-lt"/>
                <a:sym typeface="Helvetica Neue"/>
              </a:rPr>
              <a:t> </a:t>
            </a:r>
            <a:r>
              <a:rPr lang="ru-RU" sz="2400" dirty="0" smtClean="0">
                <a:solidFill>
                  <a:schemeClr val="bg1"/>
                </a:solidFill>
                <a:latin typeface="+mj-lt"/>
                <a:sym typeface="Helvetica Neue"/>
              </a:rPr>
              <a:t/>
            </a:r>
            <a:br>
              <a:rPr lang="ru-RU" sz="2400" dirty="0" smtClean="0">
                <a:solidFill>
                  <a:schemeClr val="bg1"/>
                </a:solidFill>
                <a:latin typeface="+mj-lt"/>
                <a:sym typeface="Helvetica Neue"/>
              </a:rPr>
            </a:br>
            <a:r>
              <a:rPr lang="ru-RU" sz="3600" i="1" dirty="0" smtClean="0">
                <a:solidFill>
                  <a:schemeClr val="bg1"/>
                </a:solidFill>
                <a:latin typeface="+mj-lt"/>
                <a:sym typeface="Helvetica Neue"/>
              </a:rPr>
              <a:t>почвы в сердце</a:t>
            </a:r>
            <a:endParaRPr kumimoji="0" lang="ru-RU" sz="3600" b="0" i="1" u="none" strike="noStrike" cap="none" spc="0" normalizeH="0" baseline="0" dirty="0">
              <a:ln>
                <a:noFill/>
              </a:ln>
              <a:solidFill>
                <a:schemeClr val="bg1"/>
              </a:solidFill>
              <a:effectLst/>
              <a:uFillTx/>
              <a:latin typeface="+mj-lt"/>
              <a:sym typeface="Helvetica Neue"/>
            </a:endParaRPr>
          </a:p>
        </p:txBody>
      </p:sp>
    </p:spTree>
    <p:extLst>
      <p:ext uri="{BB962C8B-B14F-4D97-AF65-F5344CB8AC3E}">
        <p14:creationId xmlns:p14="http://schemas.microsoft.com/office/powerpoint/2010/main" val="1896232009"/>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PLANT 02.jpg" descr="PLANT 02.jpg"/>
          <p:cNvPicPr>
            <a:picLocks noChangeAspect="1"/>
          </p:cNvPicPr>
          <p:nvPr/>
        </p:nvPicPr>
        <p:blipFill>
          <a:blip r:embed="rId3"/>
          <a:stretch>
            <a:fillRect/>
          </a:stretch>
        </p:blipFill>
        <p:spPr>
          <a:xfrm>
            <a:off x="0" y="0"/>
            <a:ext cx="12192000" cy="6858000"/>
          </a:xfrm>
          <a:prstGeom prst="rect">
            <a:avLst/>
          </a:prstGeom>
          <a:ln w="12700">
            <a:miter lim="400000"/>
          </a:ln>
        </p:spPr>
      </p:pic>
      <p:pic>
        <p:nvPicPr>
          <p:cNvPr id="176" name="Agrupar 7.png" descr="Agrupar 7.png"/>
          <p:cNvPicPr>
            <a:picLocks noChangeAspect="1"/>
          </p:cNvPicPr>
          <p:nvPr/>
        </p:nvPicPr>
        <p:blipFill>
          <a:blip r:embed="rId4"/>
          <a:stretch>
            <a:fillRect/>
          </a:stretch>
        </p:blipFill>
        <p:spPr>
          <a:xfrm>
            <a:off x="-943306" y="-788468"/>
            <a:ext cx="4572001" cy="3905251"/>
          </a:xfrm>
          <a:prstGeom prst="rect">
            <a:avLst/>
          </a:prstGeom>
          <a:ln w="12700">
            <a:miter lim="400000"/>
          </a:ln>
        </p:spPr>
      </p:pic>
      <p:pic>
        <p:nvPicPr>
          <p:cNvPr id="177" name="MARROM GROW.png" descr="MARROM GROW.png"/>
          <p:cNvPicPr>
            <a:picLocks noChangeAspect="1"/>
          </p:cNvPicPr>
          <p:nvPr/>
        </p:nvPicPr>
        <p:blipFill>
          <a:blip r:embed="rId5"/>
          <a:stretch>
            <a:fillRect/>
          </a:stretch>
        </p:blipFill>
        <p:spPr>
          <a:xfrm>
            <a:off x="410204" y="399229"/>
            <a:ext cx="1852281" cy="1677698"/>
          </a:xfrm>
          <a:prstGeom prst="rect">
            <a:avLst/>
          </a:prstGeom>
          <a:ln w="12700">
            <a:miter lim="400000"/>
          </a:ln>
        </p:spPr>
      </p:pic>
      <p:pic>
        <p:nvPicPr>
          <p:cNvPr id="178" name="PLANT LOGO.png" descr="PLANT LOGO.png"/>
          <p:cNvPicPr>
            <a:picLocks noChangeAspect="1"/>
          </p:cNvPicPr>
          <p:nvPr/>
        </p:nvPicPr>
        <p:blipFill>
          <a:blip r:embed="rId6"/>
          <a:stretch>
            <a:fillRect/>
          </a:stretch>
        </p:blipFill>
        <p:spPr>
          <a:xfrm>
            <a:off x="4775200" y="1440214"/>
            <a:ext cx="2387600" cy="2178051"/>
          </a:xfrm>
          <a:prstGeom prst="rect">
            <a:avLst/>
          </a:prstGeom>
          <a:ln w="12700">
            <a:miter lim="400000"/>
          </a:ln>
        </p:spPr>
      </p:pic>
      <p:sp>
        <p:nvSpPr>
          <p:cNvPr id="7" name="TextBox 6"/>
          <p:cNvSpPr txBox="1"/>
          <p:nvPr/>
        </p:nvSpPr>
        <p:spPr>
          <a:xfrm>
            <a:off x="4323261" y="3954106"/>
            <a:ext cx="3672480"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ru-RU" sz="7200" b="1" dirty="0" smtClean="0">
                <a:solidFill>
                  <a:schemeClr val="bg1"/>
                </a:solidFill>
                <a:latin typeface="+mj-lt"/>
                <a:sym typeface="Helvetica Neue"/>
              </a:rPr>
              <a:t>Сеяние</a:t>
            </a:r>
            <a:r>
              <a:rPr lang="ru-RU" sz="6000" b="1" dirty="0" smtClean="0">
                <a:solidFill>
                  <a:schemeClr val="bg1"/>
                </a:solidFill>
                <a:latin typeface="+mj-lt"/>
                <a:sym typeface="Helvetica Neue"/>
              </a:rPr>
              <a:t> </a:t>
            </a:r>
            <a:r>
              <a:rPr lang="ru-RU" sz="2400" dirty="0" smtClean="0">
                <a:solidFill>
                  <a:schemeClr val="bg1"/>
                </a:solidFill>
                <a:latin typeface="+mj-lt"/>
                <a:sym typeface="Helvetica Neue"/>
              </a:rPr>
              <a:t/>
            </a:r>
            <a:br>
              <a:rPr lang="ru-RU" sz="2400" dirty="0" smtClean="0">
                <a:solidFill>
                  <a:schemeClr val="bg1"/>
                </a:solidFill>
                <a:latin typeface="+mj-lt"/>
                <a:sym typeface="Helvetica Neue"/>
              </a:rPr>
            </a:br>
            <a:r>
              <a:rPr lang="ru-RU" sz="3600" i="1" dirty="0" smtClean="0">
                <a:solidFill>
                  <a:schemeClr val="bg1"/>
                </a:solidFill>
                <a:latin typeface="+mj-lt"/>
                <a:sym typeface="Helvetica Neue"/>
              </a:rPr>
              <a:t>семян правды</a:t>
            </a:r>
            <a:endParaRPr kumimoji="0" lang="ru-RU" sz="3600" b="0" i="1" u="none" strike="noStrike" cap="none" spc="0" normalizeH="0" baseline="0" dirty="0">
              <a:ln>
                <a:noFill/>
              </a:ln>
              <a:solidFill>
                <a:schemeClr val="bg1"/>
              </a:solidFill>
              <a:effectLst/>
              <a:uFillTx/>
              <a:latin typeface="+mj-lt"/>
              <a:sym typeface="Helvetica Neue"/>
            </a:endParaRPr>
          </a:p>
        </p:txBody>
      </p:sp>
    </p:spTree>
    <p:extLst>
      <p:ext uri="{BB962C8B-B14F-4D97-AF65-F5344CB8AC3E}">
        <p14:creationId xmlns:p14="http://schemas.microsoft.com/office/powerpoint/2010/main" val="4253525767"/>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CULTIVATE 02.jpg" descr="CULTIVATE 02.jp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82" name="Agrupar 7.png" descr="Agrupar 7.png"/>
          <p:cNvPicPr>
            <a:picLocks noChangeAspect="1"/>
          </p:cNvPicPr>
          <p:nvPr/>
        </p:nvPicPr>
        <p:blipFill>
          <a:blip r:embed="rId3"/>
          <a:stretch>
            <a:fillRect/>
          </a:stretch>
        </p:blipFill>
        <p:spPr>
          <a:xfrm>
            <a:off x="-943306" y="-788468"/>
            <a:ext cx="4572001" cy="3905251"/>
          </a:xfrm>
          <a:prstGeom prst="rect">
            <a:avLst/>
          </a:prstGeom>
          <a:ln w="12700">
            <a:miter lim="400000"/>
          </a:ln>
        </p:spPr>
      </p:pic>
      <p:pic>
        <p:nvPicPr>
          <p:cNvPr id="183" name="VERDE_GROW.png" descr="VERDE_GROW.png"/>
          <p:cNvPicPr>
            <a:picLocks noChangeAspect="1"/>
          </p:cNvPicPr>
          <p:nvPr/>
        </p:nvPicPr>
        <p:blipFill>
          <a:blip r:embed="rId4"/>
          <a:stretch>
            <a:fillRect/>
          </a:stretch>
        </p:blipFill>
        <p:spPr>
          <a:xfrm>
            <a:off x="419124" y="411820"/>
            <a:ext cx="1724450" cy="1716017"/>
          </a:xfrm>
          <a:prstGeom prst="rect">
            <a:avLst/>
          </a:prstGeom>
          <a:ln w="12700">
            <a:miter lim="400000"/>
          </a:ln>
        </p:spPr>
      </p:pic>
      <p:pic>
        <p:nvPicPr>
          <p:cNvPr id="184" name="CULTIVATE LOGO.png" descr="CULTIVATE LOGO.png"/>
          <p:cNvPicPr>
            <a:picLocks noChangeAspect="1"/>
          </p:cNvPicPr>
          <p:nvPr/>
        </p:nvPicPr>
        <p:blipFill>
          <a:blip r:embed="rId5"/>
          <a:stretch>
            <a:fillRect/>
          </a:stretch>
        </p:blipFill>
        <p:spPr>
          <a:xfrm>
            <a:off x="5108575" y="1367189"/>
            <a:ext cx="1974850" cy="2222501"/>
          </a:xfrm>
          <a:prstGeom prst="rect">
            <a:avLst/>
          </a:prstGeom>
          <a:ln w="12700">
            <a:miter lim="400000"/>
          </a:ln>
        </p:spPr>
      </p:pic>
      <p:sp>
        <p:nvSpPr>
          <p:cNvPr id="7" name="TextBox 6"/>
          <p:cNvSpPr txBox="1"/>
          <p:nvPr/>
        </p:nvSpPr>
        <p:spPr>
          <a:xfrm>
            <a:off x="2980424" y="3954105"/>
            <a:ext cx="6358152"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ru-RU" sz="7200" b="1" dirty="0" smtClean="0">
                <a:solidFill>
                  <a:schemeClr val="bg1"/>
                </a:solidFill>
                <a:latin typeface="+mj-lt"/>
                <a:sym typeface="Helvetica Neue"/>
              </a:rPr>
              <a:t>Взращивание</a:t>
            </a:r>
          </a:p>
          <a:p>
            <a:pPr marL="0" marR="0" indent="0" algn="ctr" defTabSz="2438338" rtl="0" fontAlgn="auto" latinLnBrk="0" hangingPunct="0">
              <a:lnSpc>
                <a:spcPct val="100000"/>
              </a:lnSpc>
              <a:spcBef>
                <a:spcPts val="0"/>
              </a:spcBef>
              <a:spcAft>
                <a:spcPts val="0"/>
              </a:spcAft>
              <a:buClrTx/>
              <a:buSzTx/>
              <a:buFontTx/>
              <a:buNone/>
              <a:tabLst/>
            </a:pPr>
            <a:r>
              <a:rPr lang="ru-RU" sz="3600" i="1" dirty="0" smtClean="0">
                <a:solidFill>
                  <a:schemeClr val="bg1"/>
                </a:solidFill>
                <a:latin typeface="+mj-lt"/>
                <a:sym typeface="Helvetica Neue"/>
              </a:rPr>
              <a:t>духовных интересов</a:t>
            </a:r>
            <a:endParaRPr kumimoji="0" lang="ru-RU" sz="1400" i="1" u="none" strike="noStrike" cap="none" spc="0" normalizeH="0" baseline="0" dirty="0">
              <a:ln>
                <a:noFill/>
              </a:ln>
              <a:solidFill>
                <a:schemeClr val="bg1"/>
              </a:solidFill>
              <a:effectLst/>
              <a:uFillTx/>
              <a:latin typeface="+mj-lt"/>
              <a:sym typeface="Helvetica Neue"/>
            </a:endParaRPr>
          </a:p>
        </p:txBody>
      </p:sp>
    </p:spTree>
    <p:extLst>
      <p:ext uri="{BB962C8B-B14F-4D97-AF65-F5344CB8AC3E}">
        <p14:creationId xmlns:p14="http://schemas.microsoft.com/office/powerpoint/2010/main" val="87524959"/>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HARVEST 02.jpg" descr="HARVEST 02.jp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88" name="Agrupar 7.png" descr="Agrupar 7.png"/>
          <p:cNvPicPr>
            <a:picLocks noChangeAspect="1"/>
          </p:cNvPicPr>
          <p:nvPr/>
        </p:nvPicPr>
        <p:blipFill>
          <a:blip r:embed="rId3"/>
          <a:stretch>
            <a:fillRect/>
          </a:stretch>
        </p:blipFill>
        <p:spPr>
          <a:xfrm>
            <a:off x="-943306" y="-788468"/>
            <a:ext cx="4572001" cy="3905251"/>
          </a:xfrm>
          <a:prstGeom prst="rect">
            <a:avLst/>
          </a:prstGeom>
          <a:ln w="12700">
            <a:miter lim="400000"/>
          </a:ln>
        </p:spPr>
      </p:pic>
      <p:pic>
        <p:nvPicPr>
          <p:cNvPr id="189" name="AMARELO GROW.png" descr="AMARELO GROW.png"/>
          <p:cNvPicPr>
            <a:picLocks noChangeAspect="1"/>
          </p:cNvPicPr>
          <p:nvPr/>
        </p:nvPicPr>
        <p:blipFill>
          <a:blip r:embed="rId4"/>
          <a:stretch>
            <a:fillRect/>
          </a:stretch>
        </p:blipFill>
        <p:spPr>
          <a:xfrm>
            <a:off x="468132" y="445931"/>
            <a:ext cx="1651833" cy="1647794"/>
          </a:xfrm>
          <a:prstGeom prst="rect">
            <a:avLst/>
          </a:prstGeom>
          <a:ln w="12700">
            <a:miter lim="400000"/>
          </a:ln>
        </p:spPr>
      </p:pic>
      <p:pic>
        <p:nvPicPr>
          <p:cNvPr id="190" name="HARVEST LOGO.png" descr="HARVEST LOGO.png"/>
          <p:cNvPicPr>
            <a:picLocks noChangeAspect="1"/>
          </p:cNvPicPr>
          <p:nvPr/>
        </p:nvPicPr>
        <p:blipFill>
          <a:blip r:embed="rId5"/>
          <a:stretch>
            <a:fillRect/>
          </a:stretch>
        </p:blipFill>
        <p:spPr>
          <a:xfrm>
            <a:off x="4984750" y="1300514"/>
            <a:ext cx="2222500" cy="2330451"/>
          </a:xfrm>
          <a:prstGeom prst="rect">
            <a:avLst/>
          </a:prstGeom>
          <a:ln w="12700">
            <a:miter lim="400000"/>
          </a:ln>
        </p:spPr>
      </p:pic>
      <p:sp>
        <p:nvSpPr>
          <p:cNvPr id="7" name="TextBox 6"/>
          <p:cNvSpPr txBox="1"/>
          <p:nvPr/>
        </p:nvSpPr>
        <p:spPr>
          <a:xfrm>
            <a:off x="4668355" y="3954105"/>
            <a:ext cx="2982290"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ru-RU" sz="7200" b="1" dirty="0" smtClean="0">
                <a:solidFill>
                  <a:schemeClr val="bg1"/>
                </a:solidFill>
                <a:latin typeface="+mj-lt"/>
                <a:sym typeface="Helvetica Neue"/>
              </a:rPr>
              <a:t>Жатва</a:t>
            </a:r>
          </a:p>
          <a:p>
            <a:pPr marL="0" marR="0" indent="0" algn="ctr" defTabSz="2438338" rtl="0" fontAlgn="auto" latinLnBrk="0" hangingPunct="0">
              <a:lnSpc>
                <a:spcPct val="100000"/>
              </a:lnSpc>
              <a:spcBef>
                <a:spcPts val="0"/>
              </a:spcBef>
              <a:spcAft>
                <a:spcPts val="0"/>
              </a:spcAft>
              <a:buClrTx/>
              <a:buSzTx/>
              <a:buFontTx/>
              <a:buNone/>
              <a:tabLst/>
            </a:pPr>
            <a:r>
              <a:rPr lang="ru-RU" sz="3600" i="1" dirty="0">
                <a:solidFill>
                  <a:schemeClr val="bg1"/>
                </a:solidFill>
                <a:latin typeface="+mj-lt"/>
                <a:sym typeface="Helvetica Neue"/>
              </a:rPr>
              <a:t>д</a:t>
            </a:r>
            <a:r>
              <a:rPr lang="ru-RU" sz="3600" i="1" dirty="0" smtClean="0">
                <a:solidFill>
                  <a:schemeClr val="bg1"/>
                </a:solidFill>
                <a:latin typeface="+mj-lt"/>
                <a:sym typeface="Helvetica Neue"/>
              </a:rPr>
              <a:t>ля Христа</a:t>
            </a:r>
            <a:endParaRPr kumimoji="0" lang="ru-RU" sz="1400" i="1" u="none" strike="noStrike" cap="none" spc="0" normalizeH="0" baseline="0" dirty="0">
              <a:ln>
                <a:noFill/>
              </a:ln>
              <a:solidFill>
                <a:schemeClr val="bg1"/>
              </a:solidFill>
              <a:effectLst/>
              <a:uFillTx/>
              <a:latin typeface="+mj-lt"/>
              <a:sym typeface="Helvetica Neue"/>
            </a:endParaRPr>
          </a:p>
        </p:txBody>
      </p:sp>
    </p:spTree>
    <p:extLst>
      <p:ext uri="{BB962C8B-B14F-4D97-AF65-F5344CB8AC3E}">
        <p14:creationId xmlns:p14="http://schemas.microsoft.com/office/powerpoint/2010/main" val="189309475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3D3D32F-FC62-C4EA-095F-E4433E27274F}"/>
              </a:ext>
            </a:extLst>
          </p:cNvPr>
          <p:cNvSpPr txBox="1"/>
          <p:nvPr/>
        </p:nvSpPr>
        <p:spPr>
          <a:xfrm>
            <a:off x="7315200" y="5303439"/>
            <a:ext cx="4876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3200" i="1"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Матфея</a:t>
            </a:r>
            <a:r>
              <a:rPr kumimoji="0" lang="en-US" sz="3200" b="0" i="1"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kumimoji="0" lang="en-US" sz="3200" b="0" i="1"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28:18-20</a:t>
            </a:r>
            <a:endPar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3" name="TextBox 2">
            <a:extLst>
              <a:ext uri="{FF2B5EF4-FFF2-40B4-BE49-F238E27FC236}">
                <a16:creationId xmlns:a16="http://schemas.microsoft.com/office/drawing/2014/main" id="{FE87E689-0B2F-12F0-E9E0-C0776DC4A40C}"/>
              </a:ext>
            </a:extLst>
          </p:cNvPr>
          <p:cNvSpPr txBox="1"/>
          <p:nvPr/>
        </p:nvSpPr>
        <p:spPr>
          <a:xfrm>
            <a:off x="1031174" y="1350302"/>
            <a:ext cx="10129652" cy="33752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lvl="0" algn="ctr" defTabSz="1219169" hangingPunct="0">
              <a:defRPr/>
            </a:pPr>
            <a:r>
              <a:rPr lang="ru-RU" sz="3600" kern="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rPr>
              <a:t>«</a:t>
            </a:r>
            <a:r>
              <a:rPr lang="ru-RU" sz="3600" b="1" kern="0" dirty="0" smtClean="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rPr>
              <a:t>Дана </a:t>
            </a:r>
            <a:r>
              <a:rPr lang="ru-RU" sz="3600" b="1" kern="0" dirty="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rPr>
              <a:t>Мне всякая власть </a:t>
            </a:r>
            <a:r>
              <a:rPr lang="ru-RU" sz="3600" kern="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rPr>
              <a:t>на небе и на </a:t>
            </a:r>
            <a:r>
              <a:rPr lang="ru-RU" sz="3600" kern="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rPr>
              <a:t>земле. Итак</a:t>
            </a:r>
            <a:r>
              <a:rPr lang="ru-RU" sz="3600" kern="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rPr>
              <a:t>, идите, </a:t>
            </a:r>
            <a:r>
              <a:rPr lang="ru-RU" sz="3600" b="1" kern="0" dirty="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rPr>
              <a:t>научите все народы</a:t>
            </a:r>
            <a:r>
              <a:rPr lang="ru-RU" sz="3600" kern="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rPr>
              <a:t>, крестя их во </a:t>
            </a:r>
            <a:r>
              <a:rPr lang="ru-RU" sz="3600" kern="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rPr>
              <a:t>имя Отца </a:t>
            </a:r>
            <a:r>
              <a:rPr lang="ru-RU" sz="3600" kern="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rPr>
              <a:t>и Сына и Святого </a:t>
            </a:r>
            <a:r>
              <a:rPr lang="ru-RU" sz="3600" kern="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rPr>
              <a:t>Духа, уча </a:t>
            </a:r>
            <a:r>
              <a:rPr lang="ru-RU" sz="3600" kern="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rPr>
              <a:t>их соблюдать всё, что Я повелел вам; и се, </a:t>
            </a:r>
            <a:r>
              <a:rPr lang="ru-RU" sz="3600" b="1" kern="0" dirty="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rPr>
              <a:t>Я с вами </a:t>
            </a:r>
            <a:r>
              <a:rPr lang="ru-RU" sz="3600" kern="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rPr>
              <a:t>во все дни до скончания века. Аминь</a:t>
            </a:r>
            <a:r>
              <a:rPr lang="ru-RU" sz="3600" kern="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rPr>
              <a:t>.»</a:t>
            </a:r>
            <a:endParaRPr lang="ru-RU" sz="3600" kern="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endParaRPr>
          </a:p>
          <a:p>
            <a:pPr lvl="0" algn="ctr" defTabSz="1219169" hangingPunct="0">
              <a:defRPr/>
            </a:pPr>
            <a:endParaRPr lang="ru-RU" sz="3600" kern="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endParaRPr>
          </a:p>
        </p:txBody>
      </p:sp>
    </p:spTree>
    <p:extLst>
      <p:ext uri="{BB962C8B-B14F-4D97-AF65-F5344CB8AC3E}">
        <p14:creationId xmlns:p14="http://schemas.microsoft.com/office/powerpoint/2010/main" val="1779060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PRESERVE 02.jpg" descr="PRESERVE 02.jpg"/>
          <p:cNvPicPr>
            <a:picLocks noChangeAspect="1"/>
          </p:cNvPicPr>
          <p:nvPr/>
        </p:nvPicPr>
        <p:blipFill>
          <a:blip r:embed="rId3"/>
          <a:stretch>
            <a:fillRect/>
          </a:stretch>
        </p:blipFill>
        <p:spPr>
          <a:xfrm>
            <a:off x="0" y="0"/>
            <a:ext cx="12192000" cy="6858000"/>
          </a:xfrm>
          <a:prstGeom prst="rect">
            <a:avLst/>
          </a:prstGeom>
          <a:ln w="12700">
            <a:miter lim="400000"/>
          </a:ln>
        </p:spPr>
      </p:pic>
      <p:pic>
        <p:nvPicPr>
          <p:cNvPr id="194" name="Agrupar 7.png" descr="Agrupar 7.png"/>
          <p:cNvPicPr>
            <a:picLocks noChangeAspect="1"/>
          </p:cNvPicPr>
          <p:nvPr/>
        </p:nvPicPr>
        <p:blipFill>
          <a:blip r:embed="rId4"/>
          <a:stretch>
            <a:fillRect/>
          </a:stretch>
        </p:blipFill>
        <p:spPr>
          <a:xfrm>
            <a:off x="-943306" y="-788468"/>
            <a:ext cx="4572001" cy="3905251"/>
          </a:xfrm>
          <a:prstGeom prst="rect">
            <a:avLst/>
          </a:prstGeom>
          <a:ln w="12700">
            <a:miter lim="400000"/>
          </a:ln>
        </p:spPr>
      </p:pic>
      <p:pic>
        <p:nvPicPr>
          <p:cNvPr id="195" name="VERMELHO GROW.png" descr="VERMELHO GROW.png"/>
          <p:cNvPicPr>
            <a:picLocks noChangeAspect="1"/>
          </p:cNvPicPr>
          <p:nvPr/>
        </p:nvPicPr>
        <p:blipFill>
          <a:blip r:embed="rId5"/>
          <a:stretch>
            <a:fillRect/>
          </a:stretch>
        </p:blipFill>
        <p:spPr>
          <a:xfrm>
            <a:off x="433590" y="477154"/>
            <a:ext cx="1651833" cy="1517068"/>
          </a:xfrm>
          <a:prstGeom prst="rect">
            <a:avLst/>
          </a:prstGeom>
          <a:ln w="12700">
            <a:miter lim="400000"/>
          </a:ln>
        </p:spPr>
      </p:pic>
      <p:pic>
        <p:nvPicPr>
          <p:cNvPr id="196" name="PRESERVE LOGO.png" descr="PRESERVE LOGO.png"/>
          <p:cNvPicPr>
            <a:picLocks noChangeAspect="1"/>
          </p:cNvPicPr>
          <p:nvPr/>
        </p:nvPicPr>
        <p:blipFill>
          <a:blip r:embed="rId6"/>
          <a:stretch>
            <a:fillRect/>
          </a:stretch>
        </p:blipFill>
        <p:spPr>
          <a:xfrm>
            <a:off x="5216525" y="1849789"/>
            <a:ext cx="1758950" cy="1816101"/>
          </a:xfrm>
          <a:prstGeom prst="rect">
            <a:avLst/>
          </a:prstGeom>
          <a:ln w="12700">
            <a:miter lim="400000"/>
          </a:ln>
        </p:spPr>
      </p:pic>
      <p:sp>
        <p:nvSpPr>
          <p:cNvPr id="7" name="TextBox 6"/>
          <p:cNvSpPr txBox="1"/>
          <p:nvPr/>
        </p:nvSpPr>
        <p:spPr>
          <a:xfrm>
            <a:off x="1420288" y="3984883"/>
            <a:ext cx="9478428" cy="17030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ru-RU" sz="7200" b="1" dirty="0" smtClean="0">
                <a:solidFill>
                  <a:schemeClr val="bg1"/>
                </a:solidFill>
                <a:latin typeface="+mj-lt"/>
                <a:sym typeface="Helvetica Neue"/>
              </a:rPr>
              <a:t>Сохранение</a:t>
            </a:r>
          </a:p>
          <a:p>
            <a:pPr algn="ctr" defTabSz="2438338" hangingPunct="0"/>
            <a:r>
              <a:rPr lang="ru-RU" sz="3200" i="1" dirty="0">
                <a:solidFill>
                  <a:schemeClr val="bg1"/>
                </a:solidFill>
                <a:latin typeface="+mj-lt"/>
                <a:sym typeface="Helvetica Neue"/>
              </a:rPr>
              <a:t>урожая посредством постоянного ученичества</a:t>
            </a:r>
            <a:endParaRPr kumimoji="0" lang="ru-RU" sz="3200" i="1" u="none" strike="noStrike" cap="none" spc="0" normalizeH="0" baseline="0" dirty="0">
              <a:ln>
                <a:noFill/>
              </a:ln>
              <a:solidFill>
                <a:schemeClr val="bg1"/>
              </a:solidFill>
              <a:effectLst/>
              <a:uFillTx/>
              <a:latin typeface="+mj-lt"/>
              <a:sym typeface="Helvetica Neue"/>
            </a:endParaRPr>
          </a:p>
        </p:txBody>
      </p:sp>
    </p:spTree>
    <p:extLst>
      <p:ext uri="{BB962C8B-B14F-4D97-AF65-F5344CB8AC3E}">
        <p14:creationId xmlns:p14="http://schemas.microsoft.com/office/powerpoint/2010/main" val="170997715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F7747E8-9C36-E0EA-8767-5DC2758051D2}"/>
              </a:ext>
            </a:extLst>
          </p:cNvPr>
          <p:cNvSpPr txBox="1"/>
          <p:nvPr/>
        </p:nvSpPr>
        <p:spPr>
          <a:xfrm>
            <a:off x="698500" y="602436"/>
            <a:ext cx="5207596" cy="7284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ru-RU" sz="4400" b="1" i="0" u="none" strike="noStrike" kern="0" cap="none" spc="0" normalizeH="0" baseline="0" noProof="0" dirty="0" smtClean="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Метод Христа</a:t>
            </a:r>
            <a:endParaRPr kumimoji="0" lang="en-US" sz="4400" b="1"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endParaRPr>
          </a:p>
        </p:txBody>
      </p:sp>
      <p:sp>
        <p:nvSpPr>
          <p:cNvPr id="5" name="TextBox 4">
            <a:extLst>
              <a:ext uri="{FF2B5EF4-FFF2-40B4-BE49-F238E27FC236}">
                <a16:creationId xmlns:a16="http://schemas.microsoft.com/office/drawing/2014/main" id="{EBD68078-9CE0-CF49-B4D1-73E53D1AD2C3}"/>
              </a:ext>
            </a:extLst>
          </p:cNvPr>
          <p:cNvSpPr txBox="1"/>
          <p:nvPr/>
        </p:nvSpPr>
        <p:spPr>
          <a:xfrm>
            <a:off x="6079958" y="602436"/>
            <a:ext cx="5207596" cy="7284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lang="ru-RU" sz="4400" b="1" kern="0" dirty="0" smtClean="0">
                <a:solidFill>
                  <a:srgbClr val="000000"/>
                </a:solidFill>
                <a:latin typeface="Helvetica Neue"/>
                <a:ea typeface="Advent Sans Logo" panose="020B0502040504020204" pitchFamily="34" charset="0"/>
                <a:cs typeface="Advent Sans Logo" panose="020B0502040504020204" pitchFamily="34" charset="0"/>
                <a:sym typeface="Helvetica Neue"/>
              </a:rPr>
              <a:t>РОСТ</a:t>
            </a:r>
            <a:endParaRPr kumimoji="0" lang="en-US" sz="4400" b="1"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endParaRPr>
          </a:p>
        </p:txBody>
      </p:sp>
      <p:sp>
        <p:nvSpPr>
          <p:cNvPr id="6" name="TextBox 5">
            <a:extLst>
              <a:ext uri="{FF2B5EF4-FFF2-40B4-BE49-F238E27FC236}">
                <a16:creationId xmlns:a16="http://schemas.microsoft.com/office/drawing/2014/main" id="{A3BBDB07-2DD5-59BA-23C3-E2D27BD1F9EB}"/>
              </a:ext>
            </a:extLst>
          </p:cNvPr>
          <p:cNvSpPr txBox="1"/>
          <p:nvPr/>
        </p:nvSpPr>
        <p:spPr>
          <a:xfrm>
            <a:off x="614425" y="1594275"/>
            <a:ext cx="1605281" cy="5652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nchorCtr="0">
            <a:spAutoFit/>
          </a:bodyPr>
          <a:lstStyle/>
          <a:p>
            <a:pPr marL="0" marR="0" lvl="0" indent="0" algn="l" defTabSz="1219169" rtl="0" eaLnBrk="1" fontAlgn="auto" latinLnBrk="0" hangingPunct="0">
              <a:lnSpc>
                <a:spcPct val="100000"/>
              </a:lnSpc>
              <a:spcBef>
                <a:spcPts val="0"/>
              </a:spcBef>
              <a:spcAft>
                <a:spcPts val="0"/>
              </a:spcAft>
              <a:buClrTx/>
              <a:buSzTx/>
              <a:buFontTx/>
              <a:buNone/>
              <a:tabLst/>
              <a:defRPr/>
            </a:pPr>
            <a:r>
              <a:rPr lang="ru-RU" sz="4000" kern="0" dirty="0" smtClean="0">
                <a:solidFill>
                  <a:srgbClr val="000000"/>
                </a:solidFill>
                <a:latin typeface="Helvetica Neue"/>
                <a:ea typeface="Advent Sans Logo" panose="020B0502040504020204" pitchFamily="34" charset="0"/>
                <a:cs typeface="Advent Sans Logo" panose="020B0502040504020204" pitchFamily="34" charset="0"/>
                <a:sym typeface="Helvetica Neue"/>
              </a:rPr>
              <a:t>Шаг</a:t>
            </a:r>
            <a:r>
              <a:rPr kumimoji="0" lang="en-US" sz="4000" b="0" i="0" u="none" strike="noStrike" kern="0" cap="none" spc="0" normalizeH="0" baseline="0" noProof="0" dirty="0" smtClean="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 </a:t>
            </a:r>
            <a:r>
              <a:rPr kumimoji="0" lang="en-US" sz="4000" b="0"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1:</a:t>
            </a:r>
            <a:r>
              <a:rPr kumimoji="0" lang="en-US" sz="4000" b="0" i="0" u="none" strike="noStrike" kern="0" cap="none" spc="0" normalizeH="0" baseline="0" noProof="0" dirty="0">
                <a:ln>
                  <a:noFill/>
                </a:ln>
                <a:solidFill>
                  <a:srgbClr val="5E5E5E"/>
                </a:solidFill>
                <a:effectLst/>
                <a:uLnTx/>
                <a:uFillTx/>
                <a:latin typeface="Helvetica Neue"/>
                <a:ea typeface="Advent Sans Logo" panose="020B0502040504020204" pitchFamily="34" charset="0"/>
                <a:cs typeface="Advent Sans Logo" panose="020B0502040504020204" pitchFamily="34" charset="0"/>
                <a:sym typeface="Helvetica Neue"/>
              </a:rPr>
              <a:t> </a:t>
            </a:r>
            <a:endParaRPr kumimoji="0" lang="en-US" sz="28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r>
              <a:rPr lang="ru-RU" sz="4000" kern="0" dirty="0" smtClean="0">
                <a:solidFill>
                  <a:srgbClr val="000000"/>
                </a:solidFill>
                <a:latin typeface="Helvetica Neue"/>
                <a:ea typeface="Advent Sans Logo" panose="020B0502040504020204" pitchFamily="34" charset="0"/>
                <a:cs typeface="Advent Sans Logo" panose="020B0502040504020204" pitchFamily="34" charset="0"/>
                <a:sym typeface="Helvetica Neue"/>
              </a:rPr>
              <a:t>Шаг</a:t>
            </a:r>
            <a:r>
              <a:rPr kumimoji="0" lang="en-US" sz="4000" b="0" i="0" u="none" strike="noStrike" kern="0" cap="none" spc="0" normalizeH="0" baseline="0" noProof="0" dirty="0" smtClean="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 </a:t>
            </a:r>
            <a:r>
              <a:rPr kumimoji="0" lang="en-US" sz="4000" b="0"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2</a:t>
            </a:r>
            <a:r>
              <a:rPr kumimoji="0" lang="en-US" sz="4000" b="0" i="0" u="none" strike="noStrike" kern="0" cap="none" spc="0" normalizeH="0" baseline="0" noProof="0" dirty="0" smtClean="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a:t>
            </a: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ru-RU" sz="4000" b="0" i="0" u="none" strike="noStrike" kern="0" cap="none" spc="0" normalizeH="0" baseline="0" noProof="0" dirty="0" smtClean="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r>
              <a:rPr lang="ru-RU" sz="4000" kern="0" dirty="0" smtClean="0">
                <a:solidFill>
                  <a:srgbClr val="000000"/>
                </a:solidFill>
                <a:latin typeface="Helvetica Neue"/>
                <a:ea typeface="Advent Sans Logo" panose="020B0502040504020204" pitchFamily="34" charset="0"/>
                <a:cs typeface="Advent Sans Logo" panose="020B0502040504020204" pitchFamily="34" charset="0"/>
                <a:sym typeface="Helvetica Neue"/>
              </a:rPr>
              <a:t>Шаг</a:t>
            </a:r>
            <a:r>
              <a:rPr kumimoji="0" lang="en-US" sz="4000" b="0" i="0" u="none" strike="noStrike" kern="0" cap="none" spc="0" normalizeH="0" baseline="0" noProof="0" dirty="0" smtClean="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 </a:t>
            </a:r>
            <a:r>
              <a:rPr kumimoji="0" lang="en-US" sz="4000" b="0"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3:</a:t>
            </a:r>
            <a:r>
              <a:rPr kumimoji="0" lang="en-US" sz="4000" b="0" i="0" u="none" strike="noStrike" kern="0" cap="none" spc="0" normalizeH="0" baseline="0" noProof="0" dirty="0">
                <a:ln>
                  <a:noFill/>
                </a:ln>
                <a:solidFill>
                  <a:srgbClr val="5E5E5E"/>
                </a:solidFill>
                <a:effectLst/>
                <a:uLnTx/>
                <a:uFillTx/>
                <a:latin typeface="Helvetica Neue"/>
                <a:ea typeface="Advent Sans Logo" panose="020B0502040504020204" pitchFamily="34" charset="0"/>
                <a:cs typeface="Advent Sans Logo" panose="020B0502040504020204" pitchFamily="34" charset="0"/>
                <a:sym typeface="Helvetica Neue"/>
              </a:rPr>
              <a:t> </a:t>
            </a:r>
            <a:endParaRPr kumimoji="0" lang="en-US" sz="40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44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endParaRPr>
          </a:p>
        </p:txBody>
      </p:sp>
      <p:sp>
        <p:nvSpPr>
          <p:cNvPr id="7" name="TextBox 6">
            <a:extLst>
              <a:ext uri="{FF2B5EF4-FFF2-40B4-BE49-F238E27FC236}">
                <a16:creationId xmlns:a16="http://schemas.microsoft.com/office/drawing/2014/main" id="{39304836-877E-65FC-0FA9-98B0EAB9B5EB}"/>
              </a:ext>
            </a:extLst>
          </p:cNvPr>
          <p:cNvSpPr txBox="1"/>
          <p:nvPr/>
        </p:nvSpPr>
        <p:spPr>
          <a:xfrm>
            <a:off x="7560495" y="1594275"/>
            <a:ext cx="4154493" cy="59939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nchorCtr="0">
            <a:spAutoFit/>
          </a:bodyPr>
          <a:lstStyle/>
          <a:p>
            <a:pPr marL="0" marR="0" lvl="0" indent="0" algn="l" defTabSz="1219169" rtl="0" eaLnBrk="1" fontAlgn="auto" latinLnBrk="0" hangingPunct="0">
              <a:lnSpc>
                <a:spcPct val="100000"/>
              </a:lnSpc>
              <a:spcBef>
                <a:spcPts val="0"/>
              </a:spcBef>
              <a:spcAft>
                <a:spcPts val="2500"/>
              </a:spcAft>
              <a:buClrTx/>
              <a:buSzTx/>
              <a:buFontTx/>
              <a:buNone/>
              <a:tabLst/>
              <a:defRPr/>
            </a:pPr>
            <a:r>
              <a:rPr lang="ru-RU" sz="3600" kern="0" dirty="0" smtClean="0">
                <a:solidFill>
                  <a:prstClr val="black"/>
                </a:solidFill>
                <a:latin typeface="Helvetica Neue"/>
                <a:ea typeface="Advent Sans Logo" panose="020B0502040504020204" pitchFamily="34" charset="0"/>
                <a:cs typeface="Advent Sans Logo" panose="020B0502040504020204" pitchFamily="34" charset="0"/>
                <a:sym typeface="Helvetica Neue"/>
              </a:rPr>
              <a:t>Подготовка почвы</a:t>
            </a:r>
            <a:endParaRPr kumimoji="0" lang="en-US" sz="3600" b="0" i="0" u="none" strike="noStrike" kern="0" cap="none" spc="0" normalizeH="0" baseline="0" noProof="0" dirty="0">
              <a:ln>
                <a:noFill/>
              </a:ln>
              <a:solidFill>
                <a:prstClr val="black"/>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l" defTabSz="1219169" rtl="0" eaLnBrk="1" fontAlgn="auto" latinLnBrk="0" hangingPunct="0">
              <a:lnSpc>
                <a:spcPct val="100000"/>
              </a:lnSpc>
              <a:spcBef>
                <a:spcPts val="0"/>
              </a:spcBef>
              <a:spcAft>
                <a:spcPts val="2500"/>
              </a:spcAft>
              <a:buClrTx/>
              <a:buSzTx/>
              <a:buFontTx/>
              <a:buNone/>
              <a:tabLst/>
              <a:defRPr/>
            </a:pPr>
            <a:r>
              <a:rPr lang="ru-RU" sz="3600" kern="0" dirty="0" smtClean="0">
                <a:solidFill>
                  <a:prstClr val="black"/>
                </a:solidFill>
                <a:latin typeface="Helvetica Neue"/>
                <a:ea typeface="Advent Sans Logo" panose="020B0502040504020204" pitchFamily="34" charset="0"/>
                <a:cs typeface="Advent Sans Logo" panose="020B0502040504020204" pitchFamily="34" charset="0"/>
                <a:sym typeface="Helvetica Neue"/>
              </a:rPr>
              <a:t>Сеяние</a:t>
            </a:r>
            <a:endParaRPr kumimoji="0" lang="en-US" sz="3600" b="0" i="0" u="none" strike="noStrike" kern="0" cap="none" spc="0" normalizeH="0" baseline="0" noProof="0" dirty="0">
              <a:ln>
                <a:noFill/>
              </a:ln>
              <a:solidFill>
                <a:prstClr val="black"/>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l" defTabSz="1219169" rtl="0" eaLnBrk="1" fontAlgn="auto" latinLnBrk="0" hangingPunct="0">
              <a:lnSpc>
                <a:spcPct val="100000"/>
              </a:lnSpc>
              <a:spcBef>
                <a:spcPts val="0"/>
              </a:spcBef>
              <a:spcAft>
                <a:spcPts val="2500"/>
              </a:spcAft>
              <a:buClrTx/>
              <a:buSzTx/>
              <a:buFontTx/>
              <a:buNone/>
              <a:tabLst/>
              <a:defRPr/>
            </a:pPr>
            <a:r>
              <a:rPr lang="ru-RU" sz="3600" kern="0" dirty="0" smtClean="0">
                <a:solidFill>
                  <a:prstClr val="black"/>
                </a:solidFill>
                <a:latin typeface="Helvetica Neue"/>
                <a:ea typeface="Advent Sans Logo" panose="020B0502040504020204" pitchFamily="34" charset="0"/>
                <a:cs typeface="Advent Sans Logo" panose="020B0502040504020204" pitchFamily="34" charset="0"/>
                <a:sym typeface="Helvetica Neue"/>
              </a:rPr>
              <a:t>Взращивание</a:t>
            </a:r>
            <a:endParaRPr kumimoji="0" lang="en-US" sz="3600" b="0" i="0" u="none" strike="noStrike" kern="0" cap="none" spc="0" normalizeH="0" baseline="0" noProof="0" dirty="0">
              <a:ln>
                <a:noFill/>
              </a:ln>
              <a:solidFill>
                <a:prstClr val="black"/>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l" defTabSz="1219169" rtl="0" eaLnBrk="1" fontAlgn="auto" latinLnBrk="0" hangingPunct="0">
              <a:lnSpc>
                <a:spcPct val="100000"/>
              </a:lnSpc>
              <a:spcBef>
                <a:spcPts val="0"/>
              </a:spcBef>
              <a:spcAft>
                <a:spcPts val="2500"/>
              </a:spcAft>
              <a:buClrTx/>
              <a:buSzTx/>
              <a:buFontTx/>
              <a:buNone/>
              <a:tabLst/>
              <a:defRPr/>
            </a:pPr>
            <a:r>
              <a:rPr lang="ru-RU" sz="3600" kern="0" dirty="0" smtClean="0">
                <a:solidFill>
                  <a:prstClr val="black"/>
                </a:solidFill>
                <a:latin typeface="Helvetica Neue"/>
                <a:ea typeface="Advent Sans Logo" panose="020B0502040504020204" pitchFamily="34" charset="0"/>
                <a:cs typeface="Advent Sans Logo" panose="020B0502040504020204" pitchFamily="34" charset="0"/>
                <a:sym typeface="Helvetica Neue"/>
              </a:rPr>
              <a:t>Жатва</a:t>
            </a:r>
            <a:endParaRPr kumimoji="0" lang="en-US" sz="3600" b="0" i="0" u="none" strike="noStrike" kern="0" cap="none" spc="0" normalizeH="0" baseline="0" noProof="0" dirty="0">
              <a:ln>
                <a:noFill/>
              </a:ln>
              <a:solidFill>
                <a:prstClr val="black"/>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l" defTabSz="1219169" rtl="0" eaLnBrk="1" fontAlgn="auto" latinLnBrk="0" hangingPunct="0">
              <a:lnSpc>
                <a:spcPct val="100000"/>
              </a:lnSpc>
              <a:spcBef>
                <a:spcPts val="0"/>
              </a:spcBef>
              <a:spcAft>
                <a:spcPts val="2500"/>
              </a:spcAft>
              <a:buClrTx/>
              <a:buSzTx/>
              <a:buFontTx/>
              <a:buNone/>
              <a:tabLst/>
              <a:defRPr/>
            </a:pPr>
            <a:r>
              <a:rPr lang="ru-RU" sz="3600" kern="0" dirty="0" smtClean="0">
                <a:solidFill>
                  <a:srgbClr val="000000"/>
                </a:solidFill>
                <a:latin typeface="Helvetica Neue"/>
                <a:ea typeface="Advent Sans Logo" panose="020B0502040504020204" pitchFamily="34" charset="0"/>
                <a:cs typeface="Advent Sans Logo" panose="020B0502040504020204" pitchFamily="34" charset="0"/>
                <a:sym typeface="Helvetica Neue"/>
              </a:rPr>
              <a:t>Сохранение</a:t>
            </a:r>
            <a:endParaRPr kumimoji="0" lang="en-US" sz="36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44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endParaRPr>
          </a:p>
        </p:txBody>
      </p:sp>
      <p:cxnSp>
        <p:nvCxnSpPr>
          <p:cNvPr id="9" name="Straight Arrow Connector 8">
            <a:extLst>
              <a:ext uri="{FF2B5EF4-FFF2-40B4-BE49-F238E27FC236}">
                <a16:creationId xmlns:a16="http://schemas.microsoft.com/office/drawing/2014/main" id="{799752A5-FB28-65C1-41BB-03830CD9EBC2}"/>
              </a:ext>
            </a:extLst>
          </p:cNvPr>
          <p:cNvCxnSpPr/>
          <p:nvPr/>
        </p:nvCxnSpPr>
        <p:spPr>
          <a:xfrm>
            <a:off x="4818743" y="1862779"/>
            <a:ext cx="1480457" cy="0"/>
          </a:xfrm>
          <a:prstGeom prst="straightConnector1">
            <a:avLst/>
          </a:prstGeom>
          <a:ln w="63500">
            <a:solidFill>
              <a:schemeClr val="tx1"/>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36BBFFF-944E-5AD6-34C9-EADDE3D8AF11}"/>
              </a:ext>
            </a:extLst>
          </p:cNvPr>
          <p:cNvCxnSpPr/>
          <p:nvPr/>
        </p:nvCxnSpPr>
        <p:spPr>
          <a:xfrm>
            <a:off x="4818743" y="3772501"/>
            <a:ext cx="1480457" cy="0"/>
          </a:xfrm>
          <a:prstGeom prst="straightConnector1">
            <a:avLst/>
          </a:prstGeom>
          <a:ln w="63500">
            <a:solidFill>
              <a:schemeClr val="tx1"/>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E67EE63-51FD-97D1-B0E9-CBF4BF4FF785}"/>
              </a:ext>
            </a:extLst>
          </p:cNvPr>
          <p:cNvCxnSpPr>
            <a:cxnSpLocks/>
          </p:cNvCxnSpPr>
          <p:nvPr/>
        </p:nvCxnSpPr>
        <p:spPr>
          <a:xfrm flipV="1">
            <a:off x="4810916" y="2845515"/>
            <a:ext cx="1488283" cy="926985"/>
          </a:xfrm>
          <a:prstGeom prst="straightConnector1">
            <a:avLst/>
          </a:prstGeom>
          <a:ln w="63500">
            <a:solidFill>
              <a:schemeClr val="tx1"/>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9E489DD-E042-A9FF-09E6-27626200A964}"/>
              </a:ext>
            </a:extLst>
          </p:cNvPr>
          <p:cNvCxnSpPr>
            <a:cxnSpLocks/>
          </p:cNvCxnSpPr>
          <p:nvPr/>
        </p:nvCxnSpPr>
        <p:spPr>
          <a:xfrm>
            <a:off x="4818743" y="3772501"/>
            <a:ext cx="1480456" cy="834137"/>
          </a:xfrm>
          <a:prstGeom prst="straightConnector1">
            <a:avLst/>
          </a:prstGeom>
          <a:ln w="63500">
            <a:solidFill>
              <a:schemeClr val="tx1"/>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369B052-0632-687A-8530-E33F790D23FC}"/>
              </a:ext>
            </a:extLst>
          </p:cNvPr>
          <p:cNvCxnSpPr>
            <a:cxnSpLocks/>
          </p:cNvCxnSpPr>
          <p:nvPr/>
        </p:nvCxnSpPr>
        <p:spPr>
          <a:xfrm flipV="1">
            <a:off x="3962400" y="5611958"/>
            <a:ext cx="2117558" cy="16821"/>
          </a:xfrm>
          <a:prstGeom prst="straightConnector1">
            <a:avLst/>
          </a:prstGeom>
          <a:ln w="63500">
            <a:solidFill>
              <a:schemeClr val="tx1"/>
            </a:solidFill>
            <a:headEnd w="lg" len="med"/>
            <a:tailEnd type="triangle" w="lg" len="me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936480D8-0A3E-777B-B3AF-C73B0DCB4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0665" y="1453217"/>
            <a:ext cx="819124" cy="819124"/>
          </a:xfrm>
          <a:prstGeom prst="rect">
            <a:avLst/>
          </a:prstGeom>
        </p:spPr>
      </p:pic>
      <p:pic>
        <p:nvPicPr>
          <p:cNvPr id="16" name="Picture 15">
            <a:extLst>
              <a:ext uri="{FF2B5EF4-FFF2-40B4-BE49-F238E27FC236}">
                <a16:creationId xmlns:a16="http://schemas.microsoft.com/office/drawing/2014/main" id="{31B6F324-2D17-8BC3-E508-E1B3302360CC}"/>
              </a:ext>
            </a:extLst>
          </p:cNvPr>
          <p:cNvPicPr>
            <a:picLocks noChangeAspect="1"/>
          </p:cNvPicPr>
          <p:nvPr/>
        </p:nvPicPr>
        <p:blipFill>
          <a:blip r:embed="rId4"/>
          <a:srcRect/>
          <a:stretch/>
        </p:blipFill>
        <p:spPr>
          <a:xfrm>
            <a:off x="6410665" y="2394717"/>
            <a:ext cx="819124" cy="819124"/>
          </a:xfrm>
          <a:prstGeom prst="rect">
            <a:avLst/>
          </a:prstGeom>
        </p:spPr>
      </p:pic>
      <p:pic>
        <p:nvPicPr>
          <p:cNvPr id="17" name="Picture 16">
            <a:extLst>
              <a:ext uri="{FF2B5EF4-FFF2-40B4-BE49-F238E27FC236}">
                <a16:creationId xmlns:a16="http://schemas.microsoft.com/office/drawing/2014/main" id="{76D67D0A-7120-12C6-D706-E93C0A390702}"/>
              </a:ext>
            </a:extLst>
          </p:cNvPr>
          <p:cNvPicPr>
            <a:picLocks noChangeAspect="1"/>
          </p:cNvPicPr>
          <p:nvPr/>
        </p:nvPicPr>
        <p:blipFill>
          <a:blip r:embed="rId5"/>
          <a:srcRect/>
          <a:stretch/>
        </p:blipFill>
        <p:spPr>
          <a:xfrm>
            <a:off x="6410665" y="3336217"/>
            <a:ext cx="819124" cy="819124"/>
          </a:xfrm>
          <a:prstGeom prst="rect">
            <a:avLst/>
          </a:prstGeom>
        </p:spPr>
      </p:pic>
      <p:pic>
        <p:nvPicPr>
          <p:cNvPr id="18" name="Picture 17">
            <a:extLst>
              <a:ext uri="{FF2B5EF4-FFF2-40B4-BE49-F238E27FC236}">
                <a16:creationId xmlns:a16="http://schemas.microsoft.com/office/drawing/2014/main" id="{64439D9A-D521-22CB-A902-06CCA5C6C7A7}"/>
              </a:ext>
            </a:extLst>
          </p:cNvPr>
          <p:cNvPicPr>
            <a:picLocks noChangeAspect="1"/>
          </p:cNvPicPr>
          <p:nvPr/>
        </p:nvPicPr>
        <p:blipFill>
          <a:blip r:embed="rId6"/>
          <a:srcRect/>
          <a:stretch/>
        </p:blipFill>
        <p:spPr>
          <a:xfrm>
            <a:off x="6410665" y="4277717"/>
            <a:ext cx="819124" cy="819124"/>
          </a:xfrm>
          <a:prstGeom prst="rect">
            <a:avLst/>
          </a:prstGeom>
        </p:spPr>
      </p:pic>
      <p:pic>
        <p:nvPicPr>
          <p:cNvPr id="19" name="Picture 18">
            <a:extLst>
              <a:ext uri="{FF2B5EF4-FFF2-40B4-BE49-F238E27FC236}">
                <a16:creationId xmlns:a16="http://schemas.microsoft.com/office/drawing/2014/main" id="{770FF436-2A3C-E069-F293-A73D6725F13F}"/>
              </a:ext>
            </a:extLst>
          </p:cNvPr>
          <p:cNvPicPr>
            <a:picLocks noChangeAspect="1"/>
          </p:cNvPicPr>
          <p:nvPr/>
        </p:nvPicPr>
        <p:blipFill>
          <a:blip r:embed="rId7"/>
          <a:srcRect/>
          <a:stretch/>
        </p:blipFill>
        <p:spPr>
          <a:xfrm>
            <a:off x="6410665" y="5219217"/>
            <a:ext cx="819124" cy="819124"/>
          </a:xfrm>
          <a:prstGeom prst="rect">
            <a:avLst/>
          </a:prstGeom>
        </p:spPr>
      </p:pic>
      <p:sp>
        <p:nvSpPr>
          <p:cNvPr id="3" name="TextBox 2"/>
          <p:cNvSpPr txBox="1"/>
          <p:nvPr/>
        </p:nvSpPr>
        <p:spPr>
          <a:xfrm>
            <a:off x="2459933" y="1438271"/>
            <a:ext cx="1919243" cy="954107"/>
          </a:xfrm>
          <a:prstGeom prst="rect">
            <a:avLst/>
          </a:prstGeom>
          <a:noFill/>
        </p:spPr>
        <p:txBody>
          <a:bodyPr wrap="none" rtlCol="0">
            <a:spAutoFit/>
          </a:bodyPr>
          <a:lstStyle/>
          <a:p>
            <a:pPr algn="ctr"/>
            <a:r>
              <a:rPr lang="ru-RU" sz="2800" b="1" dirty="0" smtClean="0">
                <a:solidFill>
                  <a:srgbClr val="C00000"/>
                </a:solidFill>
                <a:latin typeface="Helvetica Neue"/>
              </a:rPr>
              <a:t>Стать </a:t>
            </a:r>
          </a:p>
          <a:p>
            <a:pPr algn="ctr"/>
            <a:r>
              <a:rPr lang="ru-RU" sz="2800" b="1" dirty="0" smtClean="0">
                <a:solidFill>
                  <a:srgbClr val="C00000"/>
                </a:solidFill>
                <a:latin typeface="Helvetica Neue"/>
              </a:rPr>
              <a:t>друзьями</a:t>
            </a:r>
            <a:endParaRPr lang="ru-RU" sz="2800" b="1" dirty="0">
              <a:solidFill>
                <a:srgbClr val="C00000"/>
              </a:solidFill>
              <a:latin typeface="Helvetica Neue"/>
            </a:endParaRPr>
          </a:p>
        </p:txBody>
      </p:sp>
      <p:sp>
        <p:nvSpPr>
          <p:cNvPr id="20" name="TextBox 19"/>
          <p:cNvSpPr txBox="1"/>
          <p:nvPr/>
        </p:nvSpPr>
        <p:spPr>
          <a:xfrm>
            <a:off x="1992036" y="3080003"/>
            <a:ext cx="2977931" cy="1384995"/>
          </a:xfrm>
          <a:prstGeom prst="rect">
            <a:avLst/>
          </a:prstGeom>
          <a:noFill/>
        </p:spPr>
        <p:txBody>
          <a:bodyPr wrap="none" rtlCol="0">
            <a:spAutoFit/>
          </a:bodyPr>
          <a:lstStyle/>
          <a:p>
            <a:pPr algn="ctr"/>
            <a:r>
              <a:rPr lang="ru-RU" sz="2800" b="1" dirty="0" smtClean="0">
                <a:solidFill>
                  <a:srgbClr val="C00000"/>
                </a:solidFill>
                <a:latin typeface="Helvetica Neue"/>
              </a:rPr>
              <a:t>Провозгласить </a:t>
            </a:r>
          </a:p>
          <a:p>
            <a:pPr algn="ctr"/>
            <a:r>
              <a:rPr lang="ru-RU" sz="2800" b="1" dirty="0" smtClean="0">
                <a:solidFill>
                  <a:srgbClr val="C00000"/>
                </a:solidFill>
                <a:latin typeface="Helvetica Neue"/>
              </a:rPr>
              <a:t>весть </a:t>
            </a:r>
          </a:p>
          <a:p>
            <a:pPr algn="ctr"/>
            <a:r>
              <a:rPr lang="ru-RU" sz="2800" b="1" dirty="0" smtClean="0">
                <a:solidFill>
                  <a:srgbClr val="C00000"/>
                </a:solidFill>
                <a:latin typeface="Helvetica Neue"/>
              </a:rPr>
              <a:t>Евангелия</a:t>
            </a:r>
            <a:endParaRPr lang="ru-RU" sz="2800" b="1" dirty="0">
              <a:solidFill>
                <a:srgbClr val="C00000"/>
              </a:solidFill>
              <a:latin typeface="Helvetica Neue"/>
            </a:endParaRPr>
          </a:p>
        </p:txBody>
      </p:sp>
      <p:sp>
        <p:nvSpPr>
          <p:cNvPr id="21" name="TextBox 20"/>
          <p:cNvSpPr txBox="1"/>
          <p:nvPr/>
        </p:nvSpPr>
        <p:spPr>
          <a:xfrm>
            <a:off x="2219706" y="5350348"/>
            <a:ext cx="1707583" cy="523220"/>
          </a:xfrm>
          <a:prstGeom prst="rect">
            <a:avLst/>
          </a:prstGeom>
          <a:noFill/>
        </p:spPr>
        <p:txBody>
          <a:bodyPr wrap="none" rtlCol="0">
            <a:spAutoFit/>
          </a:bodyPr>
          <a:lstStyle/>
          <a:p>
            <a:pPr algn="ctr"/>
            <a:r>
              <a:rPr lang="ru-RU" sz="2800" b="1" dirty="0" smtClean="0">
                <a:solidFill>
                  <a:srgbClr val="C00000"/>
                </a:solidFill>
                <a:latin typeface="Helvetica Neue"/>
              </a:rPr>
              <a:t>Обучить</a:t>
            </a:r>
            <a:endParaRPr lang="ru-RU" sz="2800" b="1" dirty="0">
              <a:solidFill>
                <a:srgbClr val="C00000"/>
              </a:solidFill>
              <a:latin typeface="Helvetica Neue"/>
            </a:endParaRPr>
          </a:p>
        </p:txBody>
      </p:sp>
    </p:spTree>
    <p:extLst>
      <p:ext uri="{BB962C8B-B14F-4D97-AF65-F5344CB8AC3E}">
        <p14:creationId xmlns:p14="http://schemas.microsoft.com/office/powerpoint/2010/main" val="1481441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3ABFAB2-C386-E625-EE8D-FDFE0D139752}"/>
              </a:ext>
            </a:extLst>
          </p:cNvPr>
          <p:cNvSpPr txBox="1"/>
          <p:nvPr/>
        </p:nvSpPr>
        <p:spPr>
          <a:xfrm>
            <a:off x="650875" y="2726243"/>
            <a:ext cx="10890250" cy="14055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lvl="0" algn="ctr" defTabSz="1219169" hangingPunct="0">
              <a:defRPr/>
            </a:pPr>
            <a:r>
              <a:rPr lang="ru-RU" sz="4400" b="1" kern="0" dirty="0">
                <a:solidFill>
                  <a:srgbClr val="000000"/>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rPr>
              <a:t>Основа метода Христа заключается </a:t>
            </a:r>
            <a:endParaRPr lang="ru-RU" sz="4400" b="1" kern="0" dirty="0" smtClean="0">
              <a:solidFill>
                <a:srgbClr val="000000"/>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endParaRPr>
          </a:p>
          <a:p>
            <a:pPr lvl="0" algn="ctr" defTabSz="1219169" hangingPunct="0">
              <a:defRPr/>
            </a:pPr>
            <a:r>
              <a:rPr lang="ru-RU" sz="4400" b="1" kern="0" dirty="0" smtClean="0">
                <a:solidFill>
                  <a:srgbClr val="000000"/>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rPr>
              <a:t>в </a:t>
            </a:r>
            <a:r>
              <a:rPr lang="ru-RU" sz="4400" b="1" kern="0" dirty="0">
                <a:solidFill>
                  <a:srgbClr val="0070C0"/>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rPr>
              <a:t>личном служении</a:t>
            </a:r>
            <a:r>
              <a:rPr lang="ru-RU" sz="4400" b="1" kern="0" dirty="0">
                <a:solidFill>
                  <a:srgbClr val="000000"/>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rPr>
              <a:t>.</a:t>
            </a:r>
            <a:endParaRPr kumimoji="0" lang="en-US" sz="4400" b="1" i="0" u="none" strike="noStrike" kern="0" cap="none" spc="0" normalizeH="0" baseline="0" noProof="0" dirty="0">
              <a:ln>
                <a:noFill/>
              </a:ln>
              <a:solidFill>
                <a:srgbClr val="0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endParaRPr>
          </a:p>
        </p:txBody>
      </p:sp>
    </p:spTree>
    <p:extLst>
      <p:ext uri="{BB962C8B-B14F-4D97-AF65-F5344CB8AC3E}">
        <p14:creationId xmlns:p14="http://schemas.microsoft.com/office/powerpoint/2010/main" val="1677591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79C869D-FC14-5257-5E6E-70A0F1A43F36}"/>
              </a:ext>
            </a:extLst>
          </p:cNvPr>
          <p:cNvSpPr txBox="1"/>
          <p:nvPr/>
        </p:nvSpPr>
        <p:spPr>
          <a:xfrm>
            <a:off x="1103085" y="2169993"/>
            <a:ext cx="9985829" cy="2308324"/>
          </a:xfrm>
          <a:prstGeom prst="rect">
            <a:avLst/>
          </a:prstGeom>
          <a:noFill/>
        </p:spPr>
        <p:txBody>
          <a:bodyPr wrap="square" rtlCol="0">
            <a:spAutoFit/>
          </a:bodyPr>
          <a:lstStyle/>
          <a:p>
            <a:pPr lvl="0" algn="ctr">
              <a:defRPr/>
            </a:pP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«Лишь </a:t>
            </a:r>
            <a:r>
              <a:rPr lang="ru-RU" sz="3600" b="1" dirty="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метод Христа </a:t>
            </a:r>
            <a:r>
              <a:rPr lang="ru-RU"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принесет подлинный успех в проповеди людям Божьей истины... . . Необходимо приблизиться к людям </a:t>
            </a:r>
            <a:r>
              <a:rPr lang="ru-RU" sz="3600" b="1" dirty="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личными </a:t>
            </a:r>
            <a:r>
              <a:rPr lang="ru-RU" sz="3600" b="1" dirty="0" smtClean="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усилиями</a:t>
            </a: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a:t>
            </a: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4" name="TextBox 3">
            <a:extLst>
              <a:ext uri="{FF2B5EF4-FFF2-40B4-BE49-F238E27FC236}">
                <a16:creationId xmlns:a16="http://schemas.microsoft.com/office/drawing/2014/main" id="{53D3D32F-FC62-C4EA-095F-E4433E27274F}"/>
              </a:ext>
            </a:extLst>
          </p:cNvPr>
          <p:cNvSpPr txBox="1"/>
          <p:nvPr/>
        </p:nvSpPr>
        <p:spPr>
          <a:xfrm>
            <a:off x="5142830" y="4858742"/>
            <a:ext cx="68106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200" b="0" i="1"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Служение исцеления, с.</a:t>
            </a:r>
            <a:r>
              <a:rPr kumimoji="0" lang="en-US" sz="32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143</a:t>
            </a:r>
            <a:endPar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Tree>
    <p:extLst>
      <p:ext uri="{BB962C8B-B14F-4D97-AF65-F5344CB8AC3E}">
        <p14:creationId xmlns:p14="http://schemas.microsoft.com/office/powerpoint/2010/main" val="3070229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79C869D-FC14-5257-5E6E-70A0F1A43F36}"/>
              </a:ext>
            </a:extLst>
          </p:cNvPr>
          <p:cNvSpPr txBox="1"/>
          <p:nvPr/>
        </p:nvSpPr>
        <p:spPr>
          <a:xfrm>
            <a:off x="1103085" y="2563693"/>
            <a:ext cx="9985829" cy="1200329"/>
          </a:xfrm>
          <a:prstGeom prst="rect">
            <a:avLst/>
          </a:prstGeom>
          <a:noFill/>
        </p:spPr>
        <p:txBody>
          <a:bodyPr wrap="square" rtlCol="0">
            <a:spAutoFit/>
          </a:bodyPr>
          <a:lstStyle/>
          <a:p>
            <a:pPr lvl="0" algn="ctr">
              <a:defRPr/>
            </a:pP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«Он </a:t>
            </a:r>
            <a:r>
              <a:rPr lang="ru-RU" sz="3600" b="1" dirty="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приближался</a:t>
            </a:r>
            <a:r>
              <a:rPr lang="ru-RU"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 к тем, которых желал </a:t>
            </a: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достичь».</a:t>
            </a:r>
            <a:endParaRPr kumimoji="0" lang="en-US" sz="3600"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4" name="TextBox 3">
            <a:extLst>
              <a:ext uri="{FF2B5EF4-FFF2-40B4-BE49-F238E27FC236}">
                <a16:creationId xmlns:a16="http://schemas.microsoft.com/office/drawing/2014/main" id="{53D3D32F-FC62-C4EA-095F-E4433E27274F}"/>
              </a:ext>
            </a:extLst>
          </p:cNvPr>
          <p:cNvSpPr txBox="1"/>
          <p:nvPr/>
        </p:nvSpPr>
        <p:spPr>
          <a:xfrm>
            <a:off x="5142830" y="4858742"/>
            <a:ext cx="6810664" cy="584775"/>
          </a:xfrm>
          <a:prstGeom prst="rect">
            <a:avLst/>
          </a:prstGeom>
          <a:noFill/>
        </p:spPr>
        <p:txBody>
          <a:bodyPr wrap="square" rtlCol="0">
            <a:spAutoFit/>
          </a:bodyPr>
          <a:lstStyle/>
          <a:p>
            <a:pPr lvl="0">
              <a:defRPr/>
            </a:pPr>
            <a:r>
              <a:rPr lang="ru-RU" sz="3200" i="1"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Служители </a:t>
            </a:r>
            <a:r>
              <a:rPr lang="ru-RU" sz="3200" i="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Евангелия, с. </a:t>
            </a:r>
            <a:r>
              <a:rPr lang="ru-RU" sz="3200" i="1"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194</a:t>
            </a:r>
            <a:endParaRPr lang="ru-RU" sz="3200" i="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endParaRPr>
          </a:p>
        </p:txBody>
      </p:sp>
    </p:spTree>
    <p:extLst>
      <p:ext uri="{BB962C8B-B14F-4D97-AF65-F5344CB8AC3E}">
        <p14:creationId xmlns:p14="http://schemas.microsoft.com/office/powerpoint/2010/main" val="5977429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79C869D-FC14-5257-5E6E-70A0F1A43F36}"/>
              </a:ext>
            </a:extLst>
          </p:cNvPr>
          <p:cNvSpPr txBox="1"/>
          <p:nvPr/>
        </p:nvSpPr>
        <p:spPr>
          <a:xfrm>
            <a:off x="1103085" y="1920776"/>
            <a:ext cx="9985829" cy="2862322"/>
          </a:xfrm>
          <a:prstGeom prst="rect">
            <a:avLst/>
          </a:prstGeom>
          <a:noFill/>
        </p:spPr>
        <p:txBody>
          <a:bodyPr wrap="square" rtlCol="0">
            <a:spAutoFit/>
          </a:bodyPr>
          <a:lstStyle/>
          <a:p>
            <a:pPr lvl="0" algn="ctr">
              <a:defRPr/>
            </a:pPr>
            <a:r>
              <a:rPr lang="ru-RU"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Господь хочет, чтобы Его слово благодати было донесено до каждой души.</a:t>
            </a:r>
          </a:p>
          <a:p>
            <a:pPr lvl="0" algn="ctr">
              <a:defRPr/>
            </a:pPr>
            <a:r>
              <a:rPr lang="ru-RU"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В значительной степени это служение должно осуществляться </a:t>
            </a:r>
            <a:r>
              <a:rPr lang="ru-RU" sz="3600" b="1" dirty="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личной работой</a:t>
            </a:r>
            <a:r>
              <a:rPr lang="ru-RU"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 </a:t>
            </a:r>
            <a:r>
              <a:rPr lang="ru-RU" sz="3600" b="1" dirty="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Таков был метод Христа</a:t>
            </a:r>
            <a:r>
              <a:rPr lang="ru-RU"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 </a:t>
            </a: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4" name="TextBox 3">
            <a:extLst>
              <a:ext uri="{FF2B5EF4-FFF2-40B4-BE49-F238E27FC236}">
                <a16:creationId xmlns:a16="http://schemas.microsoft.com/office/drawing/2014/main" id="{53D3D32F-FC62-C4EA-095F-E4433E27274F}"/>
              </a:ext>
            </a:extLst>
          </p:cNvPr>
          <p:cNvSpPr txBox="1"/>
          <p:nvPr/>
        </p:nvSpPr>
        <p:spPr>
          <a:xfrm>
            <a:off x="4940300" y="4985742"/>
            <a:ext cx="72517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200" b="0" i="1"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Наглядные уроки Христа, с.</a:t>
            </a:r>
            <a:r>
              <a:rPr kumimoji="0" lang="en-US" sz="32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229</a:t>
            </a:r>
          </a:p>
        </p:txBody>
      </p:sp>
    </p:spTree>
    <p:extLst>
      <p:ext uri="{BB962C8B-B14F-4D97-AF65-F5344CB8AC3E}">
        <p14:creationId xmlns:p14="http://schemas.microsoft.com/office/powerpoint/2010/main" val="11087363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3ABFAB2-C386-E625-EE8D-FDFE0D139752}"/>
              </a:ext>
            </a:extLst>
          </p:cNvPr>
          <p:cNvSpPr txBox="1"/>
          <p:nvPr/>
        </p:nvSpPr>
        <p:spPr>
          <a:xfrm>
            <a:off x="650875" y="2726243"/>
            <a:ext cx="10890250" cy="14055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lvl="0" algn="ctr" defTabSz="1219169" hangingPunct="0">
              <a:defRPr/>
            </a:pPr>
            <a:r>
              <a:rPr lang="ru-RU" sz="4400" b="1" kern="0" dirty="0">
                <a:solidFill>
                  <a:srgbClr val="0070C0"/>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rPr>
              <a:t>Личное служение </a:t>
            </a:r>
            <a:r>
              <a:rPr lang="ru-RU" sz="4400" kern="0" dirty="0">
                <a:latin typeface="Advent Sans Logo" panose="020B0502040504020204" pitchFamily="34" charset="0"/>
                <a:ea typeface="Advent Sans Logo" panose="020B0502040504020204" pitchFamily="34" charset="0"/>
                <a:cs typeface="Advent Sans Logo" panose="020B0502040504020204" pitchFamily="34" charset="0"/>
                <a:sym typeface="Helvetica Neue"/>
              </a:rPr>
              <a:t>гораздо важнее </a:t>
            </a:r>
            <a:endParaRPr lang="ru-RU" sz="4400" kern="0" dirty="0" smtClean="0">
              <a:latin typeface="Advent Sans Logo" panose="020B0502040504020204" pitchFamily="34" charset="0"/>
              <a:ea typeface="Advent Sans Logo" panose="020B0502040504020204" pitchFamily="34" charset="0"/>
              <a:cs typeface="Advent Sans Logo" panose="020B0502040504020204" pitchFamily="34" charset="0"/>
              <a:sym typeface="Helvetica Neue"/>
            </a:endParaRPr>
          </a:p>
          <a:p>
            <a:pPr lvl="0" algn="ctr" defTabSz="1219169" hangingPunct="0">
              <a:defRPr/>
            </a:pPr>
            <a:r>
              <a:rPr lang="ru-RU" sz="4400" kern="0" dirty="0" smtClean="0">
                <a:latin typeface="Advent Sans Logo" panose="020B0502040504020204" pitchFamily="34" charset="0"/>
                <a:ea typeface="Advent Sans Logo" panose="020B0502040504020204" pitchFamily="34" charset="0"/>
                <a:cs typeface="Advent Sans Logo" panose="020B0502040504020204" pitchFamily="34" charset="0"/>
                <a:sym typeface="Helvetica Neue"/>
              </a:rPr>
              <a:t>больших собраний.</a:t>
            </a:r>
            <a:endParaRPr kumimoji="0" lang="en-US" sz="4400" i="0" u="none" strike="noStrike" kern="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endParaRPr>
          </a:p>
        </p:txBody>
      </p:sp>
    </p:spTree>
    <p:extLst>
      <p:ext uri="{BB962C8B-B14F-4D97-AF65-F5344CB8AC3E}">
        <p14:creationId xmlns:p14="http://schemas.microsoft.com/office/powerpoint/2010/main" val="34158691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79C869D-FC14-5257-5E6E-70A0F1A43F36}"/>
              </a:ext>
            </a:extLst>
          </p:cNvPr>
          <p:cNvSpPr txBox="1"/>
          <p:nvPr/>
        </p:nvSpPr>
        <p:spPr>
          <a:xfrm>
            <a:off x="982579" y="480060"/>
            <a:ext cx="10226842" cy="5078313"/>
          </a:xfrm>
          <a:prstGeom prst="rect">
            <a:avLst/>
          </a:prstGeom>
          <a:noFill/>
        </p:spPr>
        <p:txBody>
          <a:bodyPr wrap="square" rtlCol="0">
            <a:spAutoFit/>
          </a:bodyPr>
          <a:lstStyle/>
          <a:p>
            <a:pPr algn="ctr">
              <a:defRPr/>
            </a:pPr>
            <a:r>
              <a:rPr lang="ru-RU"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Ваше служение может принести больше пользы, чем большие собрания, где недостает </a:t>
            </a:r>
            <a:r>
              <a:rPr lang="ru-RU" sz="3600" b="1" dirty="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индивидуальной работы </a:t>
            </a:r>
            <a:r>
              <a:rPr lang="ru-RU"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с людьми. Когда то и другое сочетается с благословением Божьим, работа будет совершаться более успешно и тщательно. Но если перед нами встает выбор — либо то, либо другое, то предпочтение следует отдать </a:t>
            </a:r>
            <a:r>
              <a:rPr lang="ru-RU" sz="3600" b="1" dirty="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индивидуальной работе</a:t>
            </a:r>
            <a:r>
              <a:rPr lang="ru-RU"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 заключающейся </a:t>
            </a: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в изучении Писания. </a:t>
            </a: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3" name="TextBox 2">
            <a:extLst>
              <a:ext uri="{FF2B5EF4-FFF2-40B4-BE49-F238E27FC236}">
                <a16:creationId xmlns:a16="http://schemas.microsoft.com/office/drawing/2014/main" id="{8357ADAC-5B05-310C-7120-2F2CF4B0AD4C}"/>
              </a:ext>
            </a:extLst>
          </p:cNvPr>
          <p:cNvSpPr txBox="1"/>
          <p:nvPr/>
        </p:nvSpPr>
        <p:spPr>
          <a:xfrm>
            <a:off x="4477084" y="5588149"/>
            <a:ext cx="88833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200" b="0" i="1" u="none" strike="noStrike" kern="1200" cap="none" spc="0" normalizeH="0" baseline="0" noProof="0" dirty="0" err="1"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Ревью</a:t>
            </a:r>
            <a:r>
              <a:rPr kumimoji="0" lang="ru-RU" sz="3200" b="0" i="1"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энд </a:t>
            </a:r>
            <a:r>
              <a:rPr kumimoji="0" lang="ru-RU" sz="3200" b="0" i="1" u="none" strike="noStrike" kern="1200" cap="none" spc="0" normalizeH="0" baseline="0" noProof="0" dirty="0" err="1"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Геральд</a:t>
            </a:r>
            <a:r>
              <a:rPr kumimoji="0" lang="ru-RU" sz="3200" b="0" i="1"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13 марта </a:t>
            </a:r>
            <a:r>
              <a:rPr kumimoji="0" lang="en-US" sz="32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1888</a:t>
            </a:r>
            <a:r>
              <a:rPr kumimoji="0" lang="ru-RU" sz="32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г.</a:t>
            </a:r>
            <a:endPar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Tree>
    <p:extLst>
      <p:ext uri="{BB962C8B-B14F-4D97-AF65-F5344CB8AC3E}">
        <p14:creationId xmlns:p14="http://schemas.microsoft.com/office/powerpoint/2010/main" val="4340518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3ABFAB2-C386-E625-EE8D-FDFE0D139752}"/>
              </a:ext>
            </a:extLst>
          </p:cNvPr>
          <p:cNvSpPr txBox="1"/>
          <p:nvPr/>
        </p:nvSpPr>
        <p:spPr>
          <a:xfrm>
            <a:off x="650875" y="2726244"/>
            <a:ext cx="10890250" cy="14055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ru-RU" sz="4400" i="0" u="none" strike="noStrike" kern="0" cap="none" spc="0" normalizeH="0" baseline="0" noProof="0" dirty="0" smtClean="0">
                <a:ln>
                  <a:noFill/>
                </a:ln>
                <a:solidFill>
                  <a:srgbClr val="0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Метод Христа </a:t>
            </a:r>
            <a:r>
              <a:rPr kumimoji="0" lang="ru-RU" sz="4400" b="1" i="0" u="none" strike="noStrike" kern="0" cap="none" spc="0" normalizeH="0" baseline="0" noProof="0" dirty="0" smtClean="0">
                <a:ln>
                  <a:noFill/>
                </a:ln>
                <a:solidFill>
                  <a:srgbClr val="0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 </a:t>
            </a:r>
            <a:r>
              <a:rPr lang="ru-RU" sz="4400" dirty="0" smtClean="0"/>
              <a:t>меньше </a:t>
            </a:r>
            <a:r>
              <a:rPr lang="ru-RU" sz="4400" dirty="0"/>
              <a:t>проповедовать и </a:t>
            </a:r>
            <a:r>
              <a:rPr lang="ru-RU" sz="4400" b="1" dirty="0">
                <a:solidFill>
                  <a:srgbClr val="0070C0"/>
                </a:solidFill>
              </a:rPr>
              <a:t>больше учить</a:t>
            </a:r>
            <a:r>
              <a:rPr lang="ru-RU" sz="4400" dirty="0"/>
              <a:t>.</a:t>
            </a:r>
            <a:r>
              <a:rPr lang="ru-RU" dirty="0"/>
              <a:t> </a:t>
            </a:r>
            <a:endParaRPr kumimoji="0" lang="en-US" sz="4400" b="1" i="0" u="none" strike="noStrike" kern="0" cap="none" spc="0" normalizeH="0" baseline="0" noProof="0" dirty="0">
              <a:ln>
                <a:noFill/>
              </a:ln>
              <a:solidFill>
                <a:srgbClr val="0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endParaRPr>
          </a:p>
        </p:txBody>
      </p:sp>
    </p:spTree>
    <p:extLst>
      <p:ext uri="{BB962C8B-B14F-4D97-AF65-F5344CB8AC3E}">
        <p14:creationId xmlns:p14="http://schemas.microsoft.com/office/powerpoint/2010/main" val="25986016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79C869D-FC14-5257-5E6E-70A0F1A43F36}"/>
              </a:ext>
            </a:extLst>
          </p:cNvPr>
          <p:cNvSpPr txBox="1"/>
          <p:nvPr/>
        </p:nvSpPr>
        <p:spPr>
          <a:xfrm>
            <a:off x="1103085" y="1409060"/>
            <a:ext cx="9985829" cy="3416320"/>
          </a:xfrm>
          <a:prstGeom prst="rect">
            <a:avLst/>
          </a:prstGeom>
          <a:noFill/>
        </p:spPr>
        <p:txBody>
          <a:bodyPr wrap="square" rtlCol="0">
            <a:spAutoFit/>
          </a:bodyPr>
          <a:lstStyle/>
          <a:p>
            <a:pPr lvl="0" algn="ctr">
              <a:defRPr/>
            </a:pPr>
            <a:r>
              <a:rPr lang="ru-RU"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«Самым важным является отнюдь </a:t>
            </a:r>
            <a:r>
              <a:rPr lang="ru-RU" sz="3600" b="1" dirty="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не проповедование</a:t>
            </a:r>
            <a:r>
              <a:rPr lang="ru-RU"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 но работа от дома к дому, размышления над Словом, объяснение Слова. Только те работники, которые </a:t>
            </a:r>
            <a:r>
              <a:rPr lang="ru-RU" sz="3600" b="1" dirty="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следуют методам, преподанным Христом</a:t>
            </a:r>
            <a:r>
              <a:rPr lang="ru-RU"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 будут завоевывать души для </a:t>
            </a: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Него».</a:t>
            </a: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4" name="TextBox 3">
            <a:extLst>
              <a:ext uri="{FF2B5EF4-FFF2-40B4-BE49-F238E27FC236}">
                <a16:creationId xmlns:a16="http://schemas.microsoft.com/office/drawing/2014/main" id="{53D3D32F-FC62-C4EA-095F-E4433E27274F}"/>
              </a:ext>
            </a:extLst>
          </p:cNvPr>
          <p:cNvSpPr txBox="1"/>
          <p:nvPr/>
        </p:nvSpPr>
        <p:spPr>
          <a:xfrm>
            <a:off x="5694218" y="5126927"/>
            <a:ext cx="56530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200" b="0" i="1"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Служители Евангелия</a:t>
            </a:r>
            <a:r>
              <a:rPr kumimoji="0" lang="en-US" sz="3200" b="0" i="1"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kumimoji="0" lang="ru-RU" sz="3200" b="0" i="1"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с.</a:t>
            </a:r>
            <a:r>
              <a:rPr kumimoji="0" lang="en-US" sz="32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468</a:t>
            </a:r>
          </a:p>
        </p:txBody>
      </p:sp>
    </p:spTree>
    <p:extLst>
      <p:ext uri="{BB962C8B-B14F-4D97-AF65-F5344CB8AC3E}">
        <p14:creationId xmlns:p14="http://schemas.microsoft.com/office/powerpoint/2010/main" val="269126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77CDA779-AE81-B819-49E5-9D4983AFED63}"/>
              </a:ext>
            </a:extLst>
          </p:cNvPr>
          <p:cNvPicPr>
            <a:picLocks noChangeAspect="1"/>
          </p:cNvPicPr>
          <p:nvPr/>
        </p:nvPicPr>
        <p:blipFill>
          <a:blip r:embed="rId2"/>
          <a:srcRect/>
          <a:stretch/>
        </p:blipFill>
        <p:spPr>
          <a:xfrm>
            <a:off x="3841147" y="333479"/>
            <a:ext cx="4509701" cy="4509701"/>
          </a:xfrm>
          <a:prstGeom prst="rect">
            <a:avLst/>
          </a:prstGeom>
        </p:spPr>
      </p:pic>
      <p:sp>
        <p:nvSpPr>
          <p:cNvPr id="2" name="TextBox 1">
            <a:extLst>
              <a:ext uri="{FF2B5EF4-FFF2-40B4-BE49-F238E27FC236}">
                <a16:creationId xmlns:a16="http://schemas.microsoft.com/office/drawing/2014/main" id="{6F5F5FD3-30EF-4E49-5820-EFB432F451DD}"/>
              </a:ext>
            </a:extLst>
          </p:cNvPr>
          <p:cNvSpPr txBox="1"/>
          <p:nvPr/>
        </p:nvSpPr>
        <p:spPr>
          <a:xfrm>
            <a:off x="3028828" y="4689347"/>
            <a:ext cx="6134338" cy="9746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lang="ru-RU" sz="6000" b="1" kern="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rPr>
              <a:t>Метод Христа</a:t>
            </a:r>
            <a:endParaRPr kumimoji="0" lang="en-US" sz="6000" b="1" i="0" u="none" strike="noStrike" kern="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endParaRPr>
          </a:p>
        </p:txBody>
      </p:sp>
    </p:spTree>
    <p:extLst>
      <p:ext uri="{BB962C8B-B14F-4D97-AF65-F5344CB8AC3E}">
        <p14:creationId xmlns:p14="http://schemas.microsoft.com/office/powerpoint/2010/main" val="29913580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79C869D-FC14-5257-5E6E-70A0F1A43F36}"/>
              </a:ext>
            </a:extLst>
          </p:cNvPr>
          <p:cNvSpPr txBox="1"/>
          <p:nvPr/>
        </p:nvSpPr>
        <p:spPr>
          <a:xfrm>
            <a:off x="939800" y="1539657"/>
            <a:ext cx="10312399" cy="2862322"/>
          </a:xfrm>
          <a:prstGeom prst="rect">
            <a:avLst/>
          </a:prstGeom>
          <a:noFill/>
        </p:spPr>
        <p:txBody>
          <a:bodyPr wrap="square" rtlCol="0">
            <a:spAutoFit/>
          </a:bodyPr>
          <a:lstStyle/>
          <a:p>
            <a:pPr lvl="0" algn="ctr">
              <a:defRPr/>
            </a:pP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Нужно </a:t>
            </a:r>
            <a:r>
              <a:rPr lang="ru-RU" sz="3600" b="1" dirty="0" smtClean="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меньше </a:t>
            </a:r>
            <a:r>
              <a:rPr lang="ru-RU" sz="3600" b="1" dirty="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проповедовать </a:t>
            </a:r>
            <a:r>
              <a:rPr lang="ru-RU"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и </a:t>
            </a:r>
            <a:r>
              <a:rPr lang="ru-RU" sz="3600" b="1" dirty="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больше учить</a:t>
            </a: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a:t>
            </a:r>
          </a:p>
          <a:p>
            <a:pPr lvl="0" algn="ctr">
              <a:defRPr/>
            </a:pPr>
            <a:r>
              <a:rPr lang="ru-RU"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 По мере приближения к концу я видела, что на этих собраниях будет меньше проповеди, но </a:t>
            </a:r>
            <a:r>
              <a:rPr lang="ru-RU" sz="3600" b="1" dirty="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больше занятий по изучению Библии</a:t>
            </a: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 </a:t>
            </a:r>
            <a:endParaRPr lang="ru-RU"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endParaRPr>
          </a:p>
          <a:p>
            <a:pPr lvl="0" algn="ctr">
              <a:defRPr/>
            </a:pPr>
            <a:r>
              <a:rPr lang="ru-RU"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 </a:t>
            </a:r>
            <a:r>
              <a:rPr lang="ru-RU" sz="3600" b="1" dirty="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Этому методу Христос обучал Своих учеников</a:t>
            </a:r>
            <a:r>
              <a:rPr lang="ru-RU"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 </a:t>
            </a:r>
          </a:p>
        </p:txBody>
      </p:sp>
      <p:sp>
        <p:nvSpPr>
          <p:cNvPr id="3" name="TextBox 2">
            <a:extLst>
              <a:ext uri="{FF2B5EF4-FFF2-40B4-BE49-F238E27FC236}">
                <a16:creationId xmlns:a16="http://schemas.microsoft.com/office/drawing/2014/main" id="{2FB641CD-DB0B-C338-EC96-B9630FAF6BD1}"/>
              </a:ext>
            </a:extLst>
          </p:cNvPr>
          <p:cNvSpPr txBox="1"/>
          <p:nvPr/>
        </p:nvSpPr>
        <p:spPr>
          <a:xfrm>
            <a:off x="5212588" y="4805184"/>
            <a:ext cx="67409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200" b="0" i="1"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Служители Евангелия, с.</a:t>
            </a:r>
            <a:r>
              <a:rPr kumimoji="0" lang="en-US" sz="32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407, 408</a:t>
            </a:r>
          </a:p>
        </p:txBody>
      </p:sp>
    </p:spTree>
    <p:extLst>
      <p:ext uri="{BB962C8B-B14F-4D97-AF65-F5344CB8AC3E}">
        <p14:creationId xmlns:p14="http://schemas.microsoft.com/office/powerpoint/2010/main" val="40107295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3ABFAB2-C386-E625-EE8D-FDFE0D139752}"/>
              </a:ext>
            </a:extLst>
          </p:cNvPr>
          <p:cNvSpPr txBox="1"/>
          <p:nvPr/>
        </p:nvSpPr>
        <p:spPr>
          <a:xfrm>
            <a:off x="650875" y="2387689"/>
            <a:ext cx="10890250" cy="20826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lvl="0" algn="ctr" defTabSz="1219169" hangingPunct="0">
              <a:defRPr/>
            </a:pPr>
            <a:r>
              <a:rPr lang="ru-RU" sz="4400" b="1" kern="0" dirty="0" smtClean="0">
                <a:solidFill>
                  <a:srgbClr val="0070C0"/>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rPr>
              <a:t>Посещение </a:t>
            </a:r>
            <a:r>
              <a:rPr lang="ru-RU" sz="4400" kern="0" dirty="0" smtClean="0">
                <a:latin typeface="Advent Sans Logo" panose="020B0502040504020204" pitchFamily="34" charset="0"/>
                <a:ea typeface="Advent Sans Logo" panose="020B0502040504020204" pitchFamily="34" charset="0"/>
                <a:cs typeface="Advent Sans Logo" panose="020B0502040504020204" pitchFamily="34" charset="0"/>
                <a:sym typeface="Helvetica Neue"/>
              </a:rPr>
              <a:t>- самая </a:t>
            </a:r>
            <a:r>
              <a:rPr lang="ru-RU" sz="4400" kern="0" dirty="0">
                <a:latin typeface="Advent Sans Logo" panose="020B0502040504020204" pitchFamily="34" charset="0"/>
                <a:ea typeface="Advent Sans Logo" panose="020B0502040504020204" pitchFamily="34" charset="0"/>
                <a:cs typeface="Advent Sans Logo" panose="020B0502040504020204" pitchFamily="34" charset="0"/>
                <a:sym typeface="Helvetica Neue"/>
              </a:rPr>
              <a:t>успешная миссионерская работа, которую вы можете совершать. </a:t>
            </a:r>
            <a:endParaRPr kumimoji="0" lang="en-US" sz="4400" i="0" u="none" strike="noStrike" kern="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endParaRPr>
          </a:p>
        </p:txBody>
      </p:sp>
    </p:spTree>
    <p:extLst>
      <p:ext uri="{BB962C8B-B14F-4D97-AF65-F5344CB8AC3E}">
        <p14:creationId xmlns:p14="http://schemas.microsoft.com/office/powerpoint/2010/main" val="18645260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79C869D-FC14-5257-5E6E-70A0F1A43F36}"/>
              </a:ext>
            </a:extLst>
          </p:cNvPr>
          <p:cNvSpPr txBox="1"/>
          <p:nvPr/>
        </p:nvSpPr>
        <p:spPr>
          <a:xfrm>
            <a:off x="952881" y="1585217"/>
            <a:ext cx="10286237" cy="2862322"/>
          </a:xfrm>
          <a:prstGeom prst="rect">
            <a:avLst/>
          </a:prstGeom>
          <a:noFill/>
        </p:spPr>
        <p:txBody>
          <a:bodyPr wrap="square" rtlCol="0">
            <a:spAutoFit/>
          </a:bodyPr>
          <a:lstStyle/>
          <a:p>
            <a:pPr lvl="0" algn="ctr">
              <a:defRPr/>
            </a:pP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«Вы </a:t>
            </a:r>
            <a:r>
              <a:rPr lang="ru-RU"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завоюете сердца людей, если будете </a:t>
            </a:r>
            <a:r>
              <a:rPr lang="ru-RU" sz="3600" b="1" dirty="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навещать</a:t>
            </a:r>
            <a:r>
              <a:rPr lang="ru-RU"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 их, беседовать и молиться с ними, сочувствовать им. Это самая значительная миссионерская работа, которую вы можете </a:t>
            </a: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совершать».</a:t>
            </a: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4" name="TextBox 3">
            <a:extLst>
              <a:ext uri="{FF2B5EF4-FFF2-40B4-BE49-F238E27FC236}">
                <a16:creationId xmlns:a16="http://schemas.microsoft.com/office/drawing/2014/main" id="{53D3D32F-FC62-C4EA-095F-E4433E27274F}"/>
              </a:ext>
            </a:extLst>
          </p:cNvPr>
          <p:cNvSpPr txBox="1"/>
          <p:nvPr/>
        </p:nvSpPr>
        <p:spPr>
          <a:xfrm>
            <a:off x="3557588" y="5120352"/>
            <a:ext cx="83959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200" b="0" i="1"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Свидетельства для церкви</a:t>
            </a:r>
            <a:r>
              <a:rPr kumimoji="0" lang="en-US" sz="3200" b="0" i="1"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lang="ru-RU" sz="32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т.</a:t>
            </a:r>
            <a:r>
              <a:rPr kumimoji="0" lang="en-US" sz="32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9, </a:t>
            </a:r>
            <a:r>
              <a:rPr kumimoji="0" lang="ru-RU" sz="32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с</a:t>
            </a:r>
            <a:r>
              <a:rPr kumimoji="0" lang="en-US" sz="32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41</a:t>
            </a:r>
          </a:p>
        </p:txBody>
      </p:sp>
    </p:spTree>
    <p:extLst>
      <p:ext uri="{BB962C8B-B14F-4D97-AF65-F5344CB8AC3E}">
        <p14:creationId xmlns:p14="http://schemas.microsoft.com/office/powerpoint/2010/main" val="30550302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3ABFAB2-C386-E625-EE8D-FDFE0D139752}"/>
              </a:ext>
            </a:extLst>
          </p:cNvPr>
          <p:cNvSpPr txBox="1"/>
          <p:nvPr/>
        </p:nvSpPr>
        <p:spPr>
          <a:xfrm>
            <a:off x="650875" y="2726243"/>
            <a:ext cx="10890250" cy="14055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lvl="0" algn="ctr" defTabSz="1219169" hangingPunct="0">
              <a:defRPr/>
            </a:pPr>
            <a:r>
              <a:rPr lang="ru-RU" sz="4400" b="1" kern="0" dirty="0">
                <a:latin typeface="Advent Sans Logo" panose="020B0502040504020204" pitchFamily="34" charset="0"/>
                <a:ea typeface="Advent Sans Logo" panose="020B0502040504020204" pitchFamily="34" charset="0"/>
                <a:cs typeface="Advent Sans Logo" panose="020B0502040504020204" pitchFamily="34" charset="0"/>
                <a:sym typeface="Helvetica Neue"/>
              </a:rPr>
              <a:t>Служители должны </a:t>
            </a:r>
            <a:r>
              <a:rPr lang="ru-RU" sz="4400" b="1" kern="0" dirty="0" smtClean="0">
                <a:latin typeface="Advent Sans Logo" panose="020B0502040504020204" pitchFamily="34" charset="0"/>
                <a:ea typeface="Advent Sans Logo" panose="020B0502040504020204" pitchFamily="34" charset="0"/>
                <a:cs typeface="Advent Sans Logo" panose="020B0502040504020204" pitchFamily="34" charset="0"/>
                <a:sym typeface="Helvetica Neue"/>
              </a:rPr>
              <a:t>обучить </a:t>
            </a:r>
            <a:r>
              <a:rPr lang="ru-RU" sz="4400" b="1" kern="0" dirty="0">
                <a:latin typeface="Advent Sans Logo" panose="020B0502040504020204" pitchFamily="34" charset="0"/>
                <a:ea typeface="Advent Sans Logo" panose="020B0502040504020204" pitchFamily="34" charset="0"/>
                <a:cs typeface="Advent Sans Logo" panose="020B0502040504020204" pitchFamily="34" charset="0"/>
                <a:sym typeface="Helvetica Neue"/>
              </a:rPr>
              <a:t>и </a:t>
            </a:r>
            <a:r>
              <a:rPr lang="ru-RU" sz="4400" b="1" kern="0" dirty="0" smtClean="0">
                <a:latin typeface="Advent Sans Logo" panose="020B0502040504020204" pitchFamily="34" charset="0"/>
                <a:ea typeface="Advent Sans Logo" panose="020B0502040504020204" pitchFamily="34" charset="0"/>
                <a:cs typeface="Advent Sans Logo" panose="020B0502040504020204" pitchFamily="34" charset="0"/>
                <a:sym typeface="Helvetica Neue"/>
              </a:rPr>
              <a:t>научить </a:t>
            </a:r>
            <a:r>
              <a:rPr lang="ru-RU" sz="4400" b="1" kern="0" dirty="0">
                <a:latin typeface="Advent Sans Logo" panose="020B0502040504020204" pitchFamily="34" charset="0"/>
                <a:ea typeface="Advent Sans Logo" panose="020B0502040504020204" pitchFamily="34" charset="0"/>
                <a:cs typeface="Advent Sans Logo" panose="020B0502040504020204" pitchFamily="34" charset="0"/>
                <a:sym typeface="Helvetica Neue"/>
              </a:rPr>
              <a:t>членов церкви </a:t>
            </a:r>
            <a:r>
              <a:rPr lang="ru-RU" sz="4400" b="1" kern="0" dirty="0" smtClean="0">
                <a:solidFill>
                  <a:srgbClr val="0070C0"/>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rPr>
              <a:t>личному </a:t>
            </a:r>
            <a:r>
              <a:rPr lang="ru-RU" sz="4400" b="1" kern="0" dirty="0">
                <a:solidFill>
                  <a:srgbClr val="0070C0"/>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rPr>
              <a:t>служению</a:t>
            </a:r>
            <a:r>
              <a:rPr lang="ru-RU" sz="4400" b="1" kern="0" dirty="0">
                <a:latin typeface="Advent Sans Logo" panose="020B0502040504020204" pitchFamily="34" charset="0"/>
                <a:ea typeface="Advent Sans Logo" panose="020B0502040504020204" pitchFamily="34" charset="0"/>
                <a:cs typeface="Advent Sans Logo" panose="020B0502040504020204" pitchFamily="34" charset="0"/>
                <a:sym typeface="Helvetica Neue"/>
              </a:rPr>
              <a:t>.</a:t>
            </a:r>
            <a:endParaRPr kumimoji="0" lang="en-US" sz="4400" b="1" i="0" u="none" strike="noStrike" kern="0" cap="none" spc="0" normalizeH="0" baseline="0" noProof="0" dirty="0">
              <a:ln>
                <a:noFill/>
              </a:ln>
              <a:solidFill>
                <a:srgbClr val="0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endParaRPr>
          </a:p>
        </p:txBody>
      </p:sp>
    </p:spTree>
    <p:extLst>
      <p:ext uri="{BB962C8B-B14F-4D97-AF65-F5344CB8AC3E}">
        <p14:creationId xmlns:p14="http://schemas.microsoft.com/office/powerpoint/2010/main" val="30679756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79C869D-FC14-5257-5E6E-70A0F1A43F36}"/>
              </a:ext>
            </a:extLst>
          </p:cNvPr>
          <p:cNvSpPr txBox="1"/>
          <p:nvPr/>
        </p:nvSpPr>
        <p:spPr>
          <a:xfrm>
            <a:off x="1776663" y="1987232"/>
            <a:ext cx="8967537" cy="2308324"/>
          </a:xfrm>
          <a:prstGeom prst="rect">
            <a:avLst/>
          </a:prstGeom>
          <a:noFill/>
        </p:spPr>
        <p:txBody>
          <a:bodyPr wrap="square" rtlCol="0">
            <a:spAutoFit/>
          </a:bodyPr>
          <a:lstStyle/>
          <a:p>
            <a:pPr lvl="0" algn="ctr">
              <a:defRPr/>
            </a:pP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«Служители</a:t>
            </a:r>
            <a:r>
              <a:rPr lang="ru-RU"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 проповедуйте истины, побуждающие слушателей лично трудиться для людей, еще живущих без Христа. </a:t>
            </a:r>
            <a:r>
              <a:rPr lang="ru-RU" sz="3600" b="1" dirty="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Всячески поощряйте личные </a:t>
            </a:r>
            <a:r>
              <a:rPr lang="ru-RU" sz="3600" b="1" dirty="0" smtClean="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усилия</a:t>
            </a: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a:t>
            </a: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4" name="TextBox 3">
            <a:extLst>
              <a:ext uri="{FF2B5EF4-FFF2-40B4-BE49-F238E27FC236}">
                <a16:creationId xmlns:a16="http://schemas.microsoft.com/office/drawing/2014/main" id="{53D3D32F-FC62-C4EA-095F-E4433E27274F}"/>
              </a:ext>
            </a:extLst>
          </p:cNvPr>
          <p:cNvSpPr txBox="1"/>
          <p:nvPr/>
        </p:nvSpPr>
        <p:spPr>
          <a:xfrm>
            <a:off x="5270500" y="5092487"/>
            <a:ext cx="592872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200" b="0" i="1"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Христианское служение, с.</a:t>
            </a:r>
            <a:r>
              <a:rPr kumimoji="0" lang="en-US" sz="3200" b="0" i="1"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lang="en-US" sz="3200" i="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69</a:t>
            </a:r>
            <a:endPar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Tree>
    <p:extLst>
      <p:ext uri="{BB962C8B-B14F-4D97-AF65-F5344CB8AC3E}">
        <p14:creationId xmlns:p14="http://schemas.microsoft.com/office/powerpoint/2010/main" val="37405036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79C869D-FC14-5257-5E6E-70A0F1A43F36}"/>
              </a:ext>
            </a:extLst>
          </p:cNvPr>
          <p:cNvSpPr txBox="1"/>
          <p:nvPr/>
        </p:nvSpPr>
        <p:spPr>
          <a:xfrm>
            <a:off x="1528011" y="2220968"/>
            <a:ext cx="9095873" cy="2308324"/>
          </a:xfrm>
          <a:prstGeom prst="rect">
            <a:avLst/>
          </a:prstGeom>
          <a:noFill/>
        </p:spPr>
        <p:txBody>
          <a:bodyPr wrap="square" rtlCol="0">
            <a:spAutoFit/>
          </a:bodyPr>
          <a:lstStyle/>
          <a:p>
            <a:pPr lvl="0" algn="ctr">
              <a:defRPr/>
            </a:pP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«Наилучшая </a:t>
            </a:r>
            <a:r>
              <a:rPr lang="ru-RU"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помощь, которую служители могут оказать членам церкви, это не чтение проповедей, а </a:t>
            </a:r>
            <a:r>
              <a:rPr lang="ru-RU" sz="3600" b="1" dirty="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планирование работы </a:t>
            </a:r>
            <a:r>
              <a:rPr lang="ru-RU"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для </a:t>
            </a: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них».</a:t>
            </a: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4" name="TextBox 3">
            <a:extLst>
              <a:ext uri="{FF2B5EF4-FFF2-40B4-BE49-F238E27FC236}">
                <a16:creationId xmlns:a16="http://schemas.microsoft.com/office/drawing/2014/main" id="{53D3D32F-FC62-C4EA-095F-E4433E27274F}"/>
              </a:ext>
            </a:extLst>
          </p:cNvPr>
          <p:cNvSpPr txBox="1"/>
          <p:nvPr/>
        </p:nvSpPr>
        <p:spPr>
          <a:xfrm>
            <a:off x="3477126" y="5092487"/>
            <a:ext cx="745213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200" b="0" i="1"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Свидетельства для Церкви, т. 6, с</a:t>
            </a:r>
            <a:r>
              <a:rPr kumimoji="0" lang="en-US" sz="3200" b="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kumimoji="0" lang="en-US" sz="3200" b="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4</a:t>
            </a:r>
            <a:r>
              <a:rPr lang="en-US" sz="32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9</a:t>
            </a:r>
            <a:endParaRPr kumimoji="0" lang="en-US" sz="3200" b="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Tree>
    <p:extLst>
      <p:ext uri="{BB962C8B-B14F-4D97-AF65-F5344CB8AC3E}">
        <p14:creationId xmlns:p14="http://schemas.microsoft.com/office/powerpoint/2010/main" val="3105836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3ABFAB2-C386-E625-EE8D-FDFE0D139752}"/>
              </a:ext>
            </a:extLst>
          </p:cNvPr>
          <p:cNvSpPr txBox="1"/>
          <p:nvPr/>
        </p:nvSpPr>
        <p:spPr>
          <a:xfrm>
            <a:off x="2027906" y="2387689"/>
            <a:ext cx="8136188" cy="20826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lvl="0" algn="ctr" defTabSz="1219169" hangingPunct="0">
              <a:defRPr/>
            </a:pPr>
            <a:r>
              <a:rPr lang="ru-RU" sz="4400" b="1" kern="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rPr>
              <a:t>Число </a:t>
            </a:r>
            <a:r>
              <a:rPr lang="ru-RU" sz="4400" b="1" kern="0" dirty="0">
                <a:solidFill>
                  <a:srgbClr val="0070C0"/>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rPr>
              <a:t>новых служителей</a:t>
            </a:r>
            <a:r>
              <a:rPr lang="ru-RU" sz="4400" b="1" kern="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rPr>
              <a:t>, а не крещений, является истинным показателем успеха.</a:t>
            </a:r>
            <a:endParaRPr kumimoji="0" lang="en-US" sz="4400" b="1" i="0" u="none" strike="noStrike" kern="0" cap="none" spc="0" normalizeH="0" baseline="0" noProof="0" dirty="0">
              <a:ln>
                <a:noFill/>
              </a:ln>
              <a:solidFill>
                <a:srgbClr val="0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endParaRPr>
          </a:p>
        </p:txBody>
      </p:sp>
    </p:spTree>
    <p:extLst>
      <p:ext uri="{BB962C8B-B14F-4D97-AF65-F5344CB8AC3E}">
        <p14:creationId xmlns:p14="http://schemas.microsoft.com/office/powerpoint/2010/main" val="9333209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79C869D-FC14-5257-5E6E-70A0F1A43F36}"/>
              </a:ext>
            </a:extLst>
          </p:cNvPr>
          <p:cNvSpPr txBox="1"/>
          <p:nvPr/>
        </p:nvSpPr>
        <p:spPr>
          <a:xfrm>
            <a:off x="1474537" y="1666970"/>
            <a:ext cx="9242925" cy="2308324"/>
          </a:xfrm>
          <a:prstGeom prst="rect">
            <a:avLst/>
          </a:prstGeom>
          <a:noFill/>
        </p:spPr>
        <p:txBody>
          <a:bodyPr wrap="square" rtlCol="0">
            <a:spAutoFit/>
          </a:bodyPr>
          <a:lstStyle/>
          <a:p>
            <a:pPr lvl="0" algn="ctr">
              <a:defRPr/>
            </a:pPr>
            <a:r>
              <a:rPr lang="ru-RU"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«Если мы окажемся </a:t>
            </a:r>
            <a:r>
              <a:rPr lang="ru-RU" sz="3600" b="1" dirty="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успешными</a:t>
            </a:r>
            <a:r>
              <a:rPr lang="ru-RU"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 в деле спасения душ, тогда уверовавшие будут использовать свои способности, чтобы представить истину другим </a:t>
            </a: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людям».</a:t>
            </a: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4" name="TextBox 3">
            <a:extLst>
              <a:ext uri="{FF2B5EF4-FFF2-40B4-BE49-F238E27FC236}">
                <a16:creationId xmlns:a16="http://schemas.microsoft.com/office/drawing/2014/main" id="{53D3D32F-FC62-C4EA-095F-E4433E27274F}"/>
              </a:ext>
            </a:extLst>
          </p:cNvPr>
          <p:cNvSpPr txBox="1"/>
          <p:nvPr/>
        </p:nvSpPr>
        <p:spPr>
          <a:xfrm>
            <a:off x="3542671" y="4592867"/>
            <a:ext cx="74127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200" b="0" i="1"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Свидетельства для Церкви, т.9, с. </a:t>
            </a:r>
            <a:r>
              <a:rPr kumimoji="0" lang="en-US" sz="3200" b="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85</a:t>
            </a:r>
            <a:endParaRPr kumimoji="0" lang="en-US" sz="3200" b="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Tree>
    <p:extLst>
      <p:ext uri="{BB962C8B-B14F-4D97-AF65-F5344CB8AC3E}">
        <p14:creationId xmlns:p14="http://schemas.microsoft.com/office/powerpoint/2010/main" val="3460765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0D52E25-D305-5149-90E7-1F671A6D011B}"/>
              </a:ext>
            </a:extLst>
          </p:cNvPr>
          <p:cNvSpPr txBox="1"/>
          <p:nvPr/>
        </p:nvSpPr>
        <p:spPr>
          <a:xfrm>
            <a:off x="2983419" y="2356704"/>
            <a:ext cx="7162068" cy="3108543"/>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ru-RU" sz="32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Ходатайственная</a:t>
            </a:r>
            <a:r>
              <a:rPr kumimoji="0" lang="ru-RU" sz="3200" b="0" i="0" u="none" strike="noStrike" kern="1200" cap="none" spc="0" normalizeH="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молитва</a:t>
            </a:r>
            <a:endPar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ru-RU" sz="32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Посещения</a:t>
            </a:r>
            <a:endPar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r>
              <a:rPr kumimoji="0" lang="ru-RU" sz="32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Приглашения</a:t>
            </a:r>
            <a:endPar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r>
              <a:rPr lang="ru-RU" sz="32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Библейские уроки</a:t>
            </a:r>
            <a:endPar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r>
              <a:rPr kumimoji="0" lang="ru-RU" sz="32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Субботняя</a:t>
            </a:r>
            <a:r>
              <a:rPr kumimoji="0" lang="ru-RU" sz="3200" b="0" i="0" u="none" strike="noStrike" kern="1200" cap="none" spc="0" normalizeH="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школа</a:t>
            </a:r>
            <a:endPar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pic>
        <p:nvPicPr>
          <p:cNvPr id="4" name="Picture 3">
            <a:extLst>
              <a:ext uri="{FF2B5EF4-FFF2-40B4-BE49-F238E27FC236}">
                <a16:creationId xmlns:a16="http://schemas.microsoft.com/office/drawing/2014/main" id="{A620E8CB-0FFB-A51A-620F-0D13BBA58F0D}"/>
              </a:ext>
            </a:extLst>
          </p:cNvPr>
          <p:cNvPicPr>
            <a:picLocks noChangeAspect="1"/>
          </p:cNvPicPr>
          <p:nvPr/>
        </p:nvPicPr>
        <p:blipFill>
          <a:blip r:embed="rId2"/>
          <a:srcRect t="1329" b="1329"/>
          <a:stretch/>
        </p:blipFill>
        <p:spPr>
          <a:xfrm>
            <a:off x="806779" y="581430"/>
            <a:ext cx="1866901" cy="1817289"/>
          </a:xfrm>
          <a:prstGeom prst="rect">
            <a:avLst/>
          </a:prstGeom>
        </p:spPr>
      </p:pic>
      <p:sp>
        <p:nvSpPr>
          <p:cNvPr id="5" name="TextBox 4">
            <a:extLst>
              <a:ext uri="{FF2B5EF4-FFF2-40B4-BE49-F238E27FC236}">
                <a16:creationId xmlns:a16="http://schemas.microsoft.com/office/drawing/2014/main" id="{CB8CA1E0-8D15-0B57-1D47-BB7F528D8366}"/>
              </a:ext>
            </a:extLst>
          </p:cNvPr>
          <p:cNvSpPr txBox="1"/>
          <p:nvPr/>
        </p:nvSpPr>
        <p:spPr>
          <a:xfrm>
            <a:off x="2269761" y="1136131"/>
            <a:ext cx="848647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Основы личного служения</a:t>
            </a:r>
            <a:endParaRPr kumimoji="0" lang="en-US" sz="1200" b="1"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Tree>
    <p:extLst>
      <p:ext uri="{BB962C8B-B14F-4D97-AF65-F5344CB8AC3E}">
        <p14:creationId xmlns:p14="http://schemas.microsoft.com/office/powerpoint/2010/main" val="1127807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5" name="Picture 4" descr="Icon&#10;&#10;Description automatically generated">
            <a:extLst>
              <a:ext uri="{FF2B5EF4-FFF2-40B4-BE49-F238E27FC236}">
                <a16:creationId xmlns:a16="http://schemas.microsoft.com/office/drawing/2014/main" id="{954F4C72-99EF-3F8D-C0F3-CA0DF98D3F4D}"/>
              </a:ext>
            </a:extLst>
          </p:cNvPr>
          <p:cNvPicPr>
            <a:picLocks noChangeAspect="1"/>
          </p:cNvPicPr>
          <p:nvPr/>
        </p:nvPicPr>
        <p:blipFill>
          <a:blip r:embed="rId3"/>
          <a:stretch>
            <a:fillRect/>
          </a:stretch>
        </p:blipFill>
        <p:spPr>
          <a:xfrm>
            <a:off x="1" y="-195322"/>
            <a:ext cx="2492187" cy="2492187"/>
          </a:xfrm>
          <a:prstGeom prst="rect">
            <a:avLst/>
          </a:prstGeom>
        </p:spPr>
      </p:pic>
      <p:sp>
        <p:nvSpPr>
          <p:cNvPr id="6" name="TextBox 5">
            <a:extLst>
              <a:ext uri="{FF2B5EF4-FFF2-40B4-BE49-F238E27FC236}">
                <a16:creationId xmlns:a16="http://schemas.microsoft.com/office/drawing/2014/main" id="{CBC11D4A-9328-1DDB-CC6D-3E2D079992BC}"/>
              </a:ext>
            </a:extLst>
          </p:cNvPr>
          <p:cNvSpPr txBox="1"/>
          <p:nvPr/>
        </p:nvSpPr>
        <p:spPr>
          <a:xfrm>
            <a:off x="1272988" y="729352"/>
            <a:ext cx="10919011" cy="8754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lvl="0" indent="0" algn="ctr" defTabSz="3251036" rtl="0" eaLnBrk="1" fontAlgn="auto" latinLnBrk="0" hangingPunct="0">
              <a:lnSpc>
                <a:spcPct val="100000"/>
              </a:lnSpc>
              <a:spcBef>
                <a:spcPts val="0"/>
              </a:spcBef>
              <a:spcAft>
                <a:spcPts val="0"/>
              </a:spcAft>
              <a:buClrTx/>
              <a:buSzTx/>
              <a:buFontTx/>
              <a:buNone/>
              <a:tabLst/>
              <a:defRPr/>
            </a:pPr>
            <a:r>
              <a:rPr lang="ru-RU" sz="4800" b="1" dirty="0" smtClean="0">
                <a:solidFill>
                  <a:srgbClr val="000000"/>
                </a:solidFill>
                <a:latin typeface="Avenir Book" panose="02000503020000020003" pitchFamily="2" charset="0"/>
                <a:ea typeface="Helvetica Neue"/>
                <a:cs typeface="Helvetica Neue"/>
                <a:sym typeface="Helvetica Neue"/>
              </a:rPr>
              <a:t>Основы церковного служения</a:t>
            </a:r>
            <a:endParaRPr kumimoji="0" lang="en-US" sz="4800" b="1" i="0" u="none" strike="noStrike" kern="1200" cap="none" spc="0" normalizeH="0" baseline="0" noProof="0" dirty="0">
              <a:ln>
                <a:noFill/>
              </a:ln>
              <a:solidFill>
                <a:srgbClr val="000000"/>
              </a:solidFill>
              <a:effectLst/>
              <a:uLnTx/>
              <a:uFillTx/>
              <a:latin typeface="Avenir Book" panose="02000503020000020003" pitchFamily="2" charset="0"/>
              <a:ea typeface="Helvetica Neue"/>
              <a:cs typeface="Helvetica Neue"/>
              <a:sym typeface="Helvetica Neue"/>
            </a:endParaRPr>
          </a:p>
        </p:txBody>
      </p:sp>
      <p:sp>
        <p:nvSpPr>
          <p:cNvPr id="4" name="TextBox 3">
            <a:extLst>
              <a:ext uri="{FF2B5EF4-FFF2-40B4-BE49-F238E27FC236}">
                <a16:creationId xmlns:a16="http://schemas.microsoft.com/office/drawing/2014/main" id="{9402B302-E9DE-92EF-088C-355A26DC1D27}"/>
              </a:ext>
            </a:extLst>
          </p:cNvPr>
          <p:cNvSpPr txBox="1"/>
          <p:nvPr/>
        </p:nvSpPr>
        <p:spPr>
          <a:xfrm>
            <a:off x="1098930" y="2334157"/>
            <a:ext cx="10448635" cy="3539430"/>
          </a:xfrm>
          <a:prstGeom prst="rect">
            <a:avLst/>
          </a:prstGeom>
          <a:noFill/>
        </p:spPr>
        <p:txBody>
          <a:bodyPr wrap="square" rtlCol="0">
            <a:spAutoFit/>
          </a:bodyPr>
          <a:lstStyle/>
          <a:p>
            <a:pPr marL="1320734" marR="0" lvl="0" indent="-1320734" algn="l" defTabSz="812760" rtl="0" eaLnBrk="1" fontAlgn="auto" latinLnBrk="0" hangingPunct="1">
              <a:lnSpc>
                <a:spcPct val="100000"/>
              </a:lnSpc>
              <a:spcBef>
                <a:spcPts val="0"/>
              </a:spcBef>
              <a:spcAft>
                <a:spcPts val="0"/>
              </a:spcAft>
              <a:buClrTx/>
              <a:buSzTx/>
              <a:buFont typeface="+mj-lt"/>
              <a:buAutoNum type="arabicPeriod"/>
              <a:tabLst/>
              <a:defRPr/>
            </a:pPr>
            <a:r>
              <a:rPr lang="ru-RU" sz="3200" b="1" dirty="0" smtClean="0">
                <a:solidFill>
                  <a:srgbClr val="1F497D"/>
                </a:solidFill>
                <a:latin typeface="Avenir Book"/>
                <a:ea typeface="Helvetica Neue"/>
                <a:cs typeface="Avenir Book"/>
              </a:rPr>
              <a:t>Отдел здоровья/Служения, основанные на восполнении нужд</a:t>
            </a:r>
            <a:endParaRPr kumimoji="0" lang="en-US" sz="3200" b="1" i="0" u="none" strike="noStrike" kern="1200" cap="none" spc="0" normalizeH="0" baseline="0" noProof="0" dirty="0">
              <a:ln>
                <a:noFill/>
              </a:ln>
              <a:solidFill>
                <a:srgbClr val="1F497D">
                  <a:lumMod val="75000"/>
                </a:srgbClr>
              </a:solidFill>
              <a:effectLst/>
              <a:uLnTx/>
              <a:uFillTx/>
              <a:latin typeface="Avenir Book"/>
              <a:ea typeface="Helvetica Neue"/>
              <a:cs typeface="Avenir Book"/>
            </a:endParaRPr>
          </a:p>
          <a:p>
            <a:pPr marL="1320734" marR="0" lvl="0" indent="-1320734" algn="l" defTabSz="812760" rtl="0" eaLnBrk="1" fontAlgn="auto" latinLnBrk="0" hangingPunct="1">
              <a:lnSpc>
                <a:spcPct val="100000"/>
              </a:lnSpc>
              <a:spcBef>
                <a:spcPts val="0"/>
              </a:spcBef>
              <a:spcAft>
                <a:spcPts val="0"/>
              </a:spcAft>
              <a:buClrTx/>
              <a:buSzTx/>
              <a:buFont typeface="+mj-lt"/>
              <a:buAutoNum type="arabicPeriod"/>
              <a:tabLst/>
              <a:defRPr/>
            </a:pPr>
            <a:r>
              <a:rPr kumimoji="0" lang="ru-RU" sz="3200" b="1" i="0" u="none" strike="noStrike" kern="1200" cap="none" spc="0" normalizeH="0" baseline="0" noProof="0" dirty="0" smtClean="0">
                <a:ln>
                  <a:noFill/>
                </a:ln>
                <a:solidFill>
                  <a:srgbClr val="6B3418"/>
                </a:solidFill>
                <a:effectLst/>
                <a:uLnTx/>
                <a:uFillTx/>
                <a:latin typeface="Avenir Book"/>
                <a:ea typeface="Helvetica Neue"/>
                <a:cs typeface="Avenir Book"/>
              </a:rPr>
              <a:t>Литературное</a:t>
            </a:r>
            <a:r>
              <a:rPr kumimoji="0" lang="ru-RU" sz="3200" b="1" i="0" u="none" strike="noStrike" kern="1200" cap="none" spc="0" normalizeH="0" noProof="0" dirty="0" smtClean="0">
                <a:ln>
                  <a:noFill/>
                </a:ln>
                <a:solidFill>
                  <a:srgbClr val="6B3418"/>
                </a:solidFill>
                <a:effectLst/>
                <a:uLnTx/>
                <a:uFillTx/>
                <a:latin typeface="Avenir Book"/>
                <a:ea typeface="Helvetica Neue"/>
                <a:cs typeface="Avenir Book"/>
              </a:rPr>
              <a:t> служение/Медиа-служение и приглашения</a:t>
            </a:r>
          </a:p>
          <a:p>
            <a:pPr marL="1320734" marR="0" lvl="0" indent="-1320734" algn="l" defTabSz="812760" rtl="0" eaLnBrk="1" fontAlgn="auto" latinLnBrk="0" hangingPunct="1">
              <a:lnSpc>
                <a:spcPct val="100000"/>
              </a:lnSpc>
              <a:spcBef>
                <a:spcPts val="0"/>
              </a:spcBef>
              <a:spcAft>
                <a:spcPts val="0"/>
              </a:spcAft>
              <a:buClrTx/>
              <a:buSzTx/>
              <a:buFont typeface="+mj-lt"/>
              <a:buAutoNum type="arabicPeriod"/>
              <a:tabLst/>
              <a:defRPr/>
            </a:pPr>
            <a:r>
              <a:rPr kumimoji="0" lang="ru-RU" sz="3200" b="1" i="0" u="none" strike="noStrike" kern="1200" cap="none" spc="0" normalizeH="0" baseline="0" noProof="0" dirty="0" smtClean="0">
                <a:ln>
                  <a:noFill/>
                </a:ln>
                <a:solidFill>
                  <a:srgbClr val="136301"/>
                </a:solidFill>
                <a:effectLst/>
                <a:uLnTx/>
                <a:uFillTx/>
                <a:latin typeface="Avenir Book"/>
                <a:ea typeface="Helvetica Neue"/>
                <a:cs typeface="Avenir Book"/>
              </a:rPr>
              <a:t>Проведение библейских уроков</a:t>
            </a:r>
            <a:endParaRPr kumimoji="0" lang="en-US" sz="3200" b="1" i="0" u="none" strike="noStrike" kern="1200" cap="none" spc="0" normalizeH="0" baseline="0" noProof="0" dirty="0">
              <a:ln>
                <a:noFill/>
              </a:ln>
              <a:solidFill>
                <a:srgbClr val="136301"/>
              </a:solidFill>
              <a:effectLst/>
              <a:uLnTx/>
              <a:uFillTx/>
              <a:latin typeface="Avenir Book"/>
              <a:ea typeface="Helvetica Neue"/>
              <a:cs typeface="Avenir Book"/>
            </a:endParaRPr>
          </a:p>
          <a:p>
            <a:pPr marL="1320734" marR="0" lvl="0" indent="-1320734" algn="l" defTabSz="812760" rtl="0" eaLnBrk="1" fontAlgn="auto" latinLnBrk="0" hangingPunct="1">
              <a:lnSpc>
                <a:spcPct val="100000"/>
              </a:lnSpc>
              <a:spcBef>
                <a:spcPts val="0"/>
              </a:spcBef>
              <a:spcAft>
                <a:spcPts val="0"/>
              </a:spcAft>
              <a:buClrTx/>
              <a:buSzTx/>
              <a:buFont typeface="+mj-lt"/>
              <a:buAutoNum type="arabicPeriod"/>
              <a:tabLst/>
              <a:defRPr/>
            </a:pPr>
            <a:r>
              <a:rPr kumimoji="0" lang="ru-RU" sz="3200" b="1" i="0" u="none" strike="noStrike" kern="1200" cap="none" spc="0" normalizeH="0" baseline="0" noProof="0" dirty="0" smtClean="0">
                <a:ln w="3175">
                  <a:solidFill>
                    <a:srgbClr val="D98A15"/>
                  </a:solidFill>
                </a:ln>
                <a:solidFill>
                  <a:srgbClr val="EEA116"/>
                </a:solidFill>
                <a:effectLst/>
                <a:uLnTx/>
                <a:uFillTx/>
                <a:latin typeface="Avenir Book"/>
                <a:ea typeface="Helvetica Neue"/>
                <a:cs typeface="Avenir Book"/>
              </a:rPr>
              <a:t>Евангельские встречи</a:t>
            </a:r>
            <a:endParaRPr kumimoji="0" lang="en-US" sz="3200" b="1" i="0" u="none" strike="noStrike" kern="1200" cap="none" spc="0" normalizeH="0" baseline="0" noProof="0" dirty="0">
              <a:ln w="3175">
                <a:solidFill>
                  <a:srgbClr val="D98A15"/>
                </a:solidFill>
              </a:ln>
              <a:solidFill>
                <a:srgbClr val="EEA116"/>
              </a:solidFill>
              <a:effectLst/>
              <a:uLnTx/>
              <a:uFillTx/>
              <a:latin typeface="Avenir Book"/>
              <a:ea typeface="Helvetica Neue"/>
              <a:cs typeface="Avenir Book"/>
            </a:endParaRPr>
          </a:p>
          <a:p>
            <a:pPr marL="1320734" marR="0" lvl="0" indent="-1320734" algn="l" defTabSz="812760" rtl="0" eaLnBrk="1" fontAlgn="auto" latinLnBrk="0" hangingPunct="1">
              <a:lnSpc>
                <a:spcPct val="100000"/>
              </a:lnSpc>
              <a:spcBef>
                <a:spcPts val="0"/>
              </a:spcBef>
              <a:spcAft>
                <a:spcPts val="0"/>
              </a:spcAft>
              <a:buClrTx/>
              <a:buSzTx/>
              <a:buFont typeface="+mj-lt"/>
              <a:buAutoNum type="arabicPeriod"/>
              <a:tabLst/>
              <a:defRPr/>
            </a:pPr>
            <a:r>
              <a:rPr lang="ru-RU" sz="3200" b="1" dirty="0" smtClean="0">
                <a:solidFill>
                  <a:srgbClr val="C00000"/>
                </a:solidFill>
                <a:latin typeface="Avenir Book"/>
                <a:ea typeface="Helvetica Neue"/>
                <a:cs typeface="Avenir Book"/>
              </a:rPr>
              <a:t>Служение ученичества для новых членов Церкви</a:t>
            </a:r>
            <a:endParaRPr kumimoji="0" lang="en-US" sz="3200" b="1" i="0" u="none" strike="noStrike" kern="1200" cap="none" spc="0" normalizeH="0" baseline="0" noProof="0" dirty="0">
              <a:ln>
                <a:noFill/>
              </a:ln>
              <a:solidFill>
                <a:srgbClr val="C00000"/>
              </a:solidFill>
              <a:effectLst/>
              <a:uLnTx/>
              <a:uFillTx/>
              <a:latin typeface="Avenir Book"/>
              <a:ea typeface="Helvetica Neue"/>
              <a:cs typeface="Avenir Book"/>
            </a:endParaRPr>
          </a:p>
        </p:txBody>
      </p:sp>
    </p:spTree>
    <p:extLst>
      <p:ext uri="{BB962C8B-B14F-4D97-AF65-F5344CB8AC3E}">
        <p14:creationId xmlns:p14="http://schemas.microsoft.com/office/powerpoint/2010/main" val="305139849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79C869D-FC14-5257-5E6E-70A0F1A43F36}"/>
              </a:ext>
            </a:extLst>
          </p:cNvPr>
          <p:cNvSpPr txBox="1"/>
          <p:nvPr/>
        </p:nvSpPr>
        <p:spPr>
          <a:xfrm>
            <a:off x="1103085" y="1881138"/>
            <a:ext cx="9985829" cy="2862322"/>
          </a:xfrm>
          <a:prstGeom prst="rect">
            <a:avLst/>
          </a:prstGeom>
          <a:noFill/>
        </p:spPr>
        <p:txBody>
          <a:bodyPr wrap="square" rtlCol="0">
            <a:spAutoFit/>
          </a:bodyPr>
          <a:lstStyle/>
          <a:p>
            <a:pPr lvl="0" algn="ctr">
              <a:defRPr/>
            </a:pP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«Многие </a:t>
            </a:r>
            <a:r>
              <a:rPr lang="ru-RU"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желают трудиться, если будут наставлены в том, как начать работать. Поэтому таким необходимо помочь и ободрить их. Каждая община должна стать школой подготовки христианских </a:t>
            </a: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работников».</a:t>
            </a: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4" name="TextBox 3">
            <a:extLst>
              <a:ext uri="{FF2B5EF4-FFF2-40B4-BE49-F238E27FC236}">
                <a16:creationId xmlns:a16="http://schemas.microsoft.com/office/drawing/2014/main" id="{53D3D32F-FC62-C4EA-095F-E4433E27274F}"/>
              </a:ext>
            </a:extLst>
          </p:cNvPr>
          <p:cNvSpPr txBox="1"/>
          <p:nvPr/>
        </p:nvSpPr>
        <p:spPr>
          <a:xfrm>
            <a:off x="5237017" y="4885627"/>
            <a:ext cx="6234547" cy="584775"/>
          </a:xfrm>
          <a:prstGeom prst="rect">
            <a:avLst/>
          </a:prstGeom>
          <a:noFill/>
        </p:spPr>
        <p:txBody>
          <a:bodyPr wrap="square" rtlCol="0">
            <a:spAutoFit/>
          </a:bodyPr>
          <a:lstStyle/>
          <a:p>
            <a:pPr lvl="0">
              <a:defRPr/>
            </a:pPr>
            <a:r>
              <a:rPr lang="ru-RU" sz="3200" i="1"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Служение </a:t>
            </a:r>
            <a:r>
              <a:rPr lang="ru-RU" sz="3200" i="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исцеления, с. </a:t>
            </a:r>
            <a:r>
              <a:rPr lang="ru-RU" sz="3200" i="1"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149</a:t>
            </a:r>
            <a:endPar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Tree>
    <p:extLst>
      <p:ext uri="{BB962C8B-B14F-4D97-AF65-F5344CB8AC3E}">
        <p14:creationId xmlns:p14="http://schemas.microsoft.com/office/powerpoint/2010/main" val="226784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graphicFrame>
        <p:nvGraphicFramePr>
          <p:cNvPr id="8" name="Chart 7">
            <a:extLst>
              <a:ext uri="{FF2B5EF4-FFF2-40B4-BE49-F238E27FC236}">
                <a16:creationId xmlns:a16="http://schemas.microsoft.com/office/drawing/2014/main" id="{26804DD7-7B59-27BD-3AEF-973FB486562B}"/>
              </a:ext>
            </a:extLst>
          </p:cNvPr>
          <p:cNvGraphicFramePr/>
          <p:nvPr>
            <p:extLst>
              <p:ext uri="{D42A27DB-BD31-4B8C-83A1-F6EECF244321}">
                <p14:modId xmlns:p14="http://schemas.microsoft.com/office/powerpoint/2010/main" val="2921161943"/>
              </p:ext>
            </p:extLst>
          </p:nvPr>
        </p:nvGraphicFramePr>
        <p:xfrm>
          <a:off x="3934291" y="1676019"/>
          <a:ext cx="7765932" cy="494254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86F07A94-B352-316C-F95F-4526D1F27C12}"/>
              </a:ext>
            </a:extLst>
          </p:cNvPr>
          <p:cNvSpPr txBox="1"/>
          <p:nvPr/>
        </p:nvSpPr>
        <p:spPr>
          <a:xfrm>
            <a:off x="342121" y="273636"/>
            <a:ext cx="11358103" cy="92333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ru-RU" sz="5400" b="1" i="0" u="none" strike="noStrike" kern="1200" cap="none" spc="0" normalizeH="0" baseline="0" noProof="0" dirty="0" smtClean="0">
                <a:ln>
                  <a:noFill/>
                </a:ln>
                <a:solidFill>
                  <a:prstClr val="black"/>
                </a:solidFill>
                <a:effectLst/>
                <a:uLnTx/>
                <a:uFillTx/>
                <a:latin typeface="Avenir Book"/>
                <a:ea typeface="Helvetica Neue"/>
                <a:cs typeface="Avenir Book"/>
              </a:rPr>
              <a:t>Потенциал роста местной Церкви</a:t>
            </a:r>
            <a:endParaRPr kumimoji="0" lang="en-US" sz="5400" b="1" i="0" u="none" strike="noStrike" kern="1200" cap="none" spc="0" normalizeH="0" baseline="0" noProof="0" dirty="0">
              <a:ln>
                <a:noFill/>
              </a:ln>
              <a:solidFill>
                <a:prstClr val="black"/>
              </a:solidFill>
              <a:effectLst/>
              <a:uLnTx/>
              <a:uFillTx/>
              <a:latin typeface="Avenir Book"/>
              <a:ea typeface="Helvetica Neue"/>
              <a:cs typeface="Avenir Book"/>
            </a:endParaRPr>
          </a:p>
        </p:txBody>
      </p:sp>
      <p:sp>
        <p:nvSpPr>
          <p:cNvPr id="10" name="TextBox 9">
            <a:extLst>
              <a:ext uri="{FF2B5EF4-FFF2-40B4-BE49-F238E27FC236}">
                <a16:creationId xmlns:a16="http://schemas.microsoft.com/office/drawing/2014/main" id="{FFF68008-C50D-0E6C-9C62-65989A848FD6}"/>
              </a:ext>
            </a:extLst>
          </p:cNvPr>
          <p:cNvSpPr txBox="1"/>
          <p:nvPr/>
        </p:nvSpPr>
        <p:spPr>
          <a:xfrm>
            <a:off x="271771" y="2019213"/>
            <a:ext cx="3390750" cy="341632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ru-RU" sz="3600" b="0" i="0" u="none" strike="noStrike" kern="1200" cap="none" spc="0" normalizeH="0" baseline="0" noProof="0" dirty="0" smtClean="0">
                <a:ln>
                  <a:noFill/>
                </a:ln>
                <a:solidFill>
                  <a:prstClr val="black"/>
                </a:solidFill>
                <a:effectLst/>
                <a:uLnTx/>
                <a:uFillTx/>
                <a:latin typeface="Avenir Book"/>
                <a:ea typeface="Helvetica Neue"/>
                <a:cs typeface="Avenir Book"/>
              </a:rPr>
              <a:t>У каждой общины есть различные </a:t>
            </a:r>
            <a:r>
              <a:rPr kumimoji="0" lang="ru-RU" sz="3600" b="1" i="0" u="none" strike="noStrike" kern="1200" cap="none" spc="0" normalizeH="0" baseline="0" noProof="0" dirty="0" smtClean="0">
                <a:ln>
                  <a:noFill/>
                </a:ln>
                <a:solidFill>
                  <a:prstClr val="black"/>
                </a:solidFill>
                <a:effectLst/>
                <a:uLnTx/>
                <a:uFillTx/>
                <a:latin typeface="Avenir Book"/>
                <a:ea typeface="Helvetica Neue"/>
                <a:cs typeface="Avenir Book"/>
              </a:rPr>
              <a:t>сильные и слабые стороны</a:t>
            </a:r>
            <a:endParaRPr kumimoji="0" lang="en-US" sz="2400" b="1" i="0" u="none" strike="noStrike" kern="1200" cap="none" spc="0" normalizeH="0" baseline="0" noProof="0" dirty="0">
              <a:ln>
                <a:noFill/>
              </a:ln>
              <a:solidFill>
                <a:prstClr val="black"/>
              </a:solidFill>
              <a:effectLst/>
              <a:uLnTx/>
              <a:uFillTx/>
              <a:latin typeface="Avenir Black"/>
              <a:ea typeface="Helvetica Neue"/>
              <a:cs typeface="Avenir Black"/>
            </a:endParaRPr>
          </a:p>
        </p:txBody>
      </p:sp>
    </p:spTree>
    <p:extLst>
      <p:ext uri="{BB962C8B-B14F-4D97-AF65-F5344CB8AC3E}">
        <p14:creationId xmlns:p14="http://schemas.microsoft.com/office/powerpoint/2010/main" val="156772164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graphicFrame>
        <p:nvGraphicFramePr>
          <p:cNvPr id="5" name="Chart 4">
            <a:extLst>
              <a:ext uri="{FF2B5EF4-FFF2-40B4-BE49-F238E27FC236}">
                <a16:creationId xmlns:a16="http://schemas.microsoft.com/office/drawing/2014/main" id="{78FA3054-51C9-1CC0-9AE8-C6006416DC81}"/>
              </a:ext>
            </a:extLst>
          </p:cNvPr>
          <p:cNvGraphicFramePr/>
          <p:nvPr>
            <p:extLst>
              <p:ext uri="{D42A27DB-BD31-4B8C-83A1-F6EECF244321}">
                <p14:modId xmlns:p14="http://schemas.microsoft.com/office/powerpoint/2010/main" val="2747377164"/>
              </p:ext>
            </p:extLst>
          </p:nvPr>
        </p:nvGraphicFramePr>
        <p:xfrm>
          <a:off x="3934291" y="1676019"/>
          <a:ext cx="7765932" cy="494254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CC19F8B-7B2E-C7F8-2332-791F0DCF3E94}"/>
              </a:ext>
            </a:extLst>
          </p:cNvPr>
          <p:cNvSpPr txBox="1"/>
          <p:nvPr/>
        </p:nvSpPr>
        <p:spPr>
          <a:xfrm>
            <a:off x="342121" y="273636"/>
            <a:ext cx="11358103" cy="923330"/>
          </a:xfrm>
          <a:prstGeom prst="rect">
            <a:avLst/>
          </a:prstGeom>
          <a:noFill/>
        </p:spPr>
        <p:txBody>
          <a:bodyPr wrap="square" rtlCol="0">
            <a:spAutoFit/>
          </a:bodyPr>
          <a:lstStyle/>
          <a:p>
            <a:pPr lvl="0" algn="ctr" defTabSz="609585">
              <a:defRPr/>
            </a:pPr>
            <a:r>
              <a:rPr lang="ru-RU" sz="5400" b="1" dirty="0">
                <a:solidFill>
                  <a:prstClr val="black"/>
                </a:solidFill>
                <a:latin typeface="Avenir Book"/>
                <a:cs typeface="Avenir Book"/>
              </a:rPr>
              <a:t>Потенциал роста местной Церкви</a:t>
            </a:r>
            <a:endParaRPr lang="en-US" sz="5400" b="1" dirty="0">
              <a:solidFill>
                <a:prstClr val="black"/>
              </a:solidFill>
              <a:latin typeface="Avenir Book"/>
              <a:cs typeface="Avenir Book"/>
            </a:endParaRPr>
          </a:p>
        </p:txBody>
      </p:sp>
      <p:sp>
        <p:nvSpPr>
          <p:cNvPr id="7" name="TextBox 6">
            <a:extLst>
              <a:ext uri="{FF2B5EF4-FFF2-40B4-BE49-F238E27FC236}">
                <a16:creationId xmlns:a16="http://schemas.microsoft.com/office/drawing/2014/main" id="{FE6A7265-124A-C481-3FFD-7FCFAA74646B}"/>
              </a:ext>
            </a:extLst>
          </p:cNvPr>
          <p:cNvSpPr txBox="1"/>
          <p:nvPr/>
        </p:nvSpPr>
        <p:spPr>
          <a:xfrm>
            <a:off x="407107" y="2219073"/>
            <a:ext cx="3527184" cy="2985433"/>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ru-RU" sz="3600" b="0" i="0" u="none" strike="noStrike" kern="1200" cap="none" spc="0" normalizeH="0" baseline="0" noProof="0" dirty="0" smtClean="0">
                <a:ln>
                  <a:noFill/>
                </a:ln>
                <a:solidFill>
                  <a:prstClr val="black"/>
                </a:solidFill>
                <a:effectLst/>
                <a:uLnTx/>
                <a:uFillTx/>
                <a:latin typeface="Avenir Book"/>
                <a:ea typeface="Helvetica Neue"/>
                <a:cs typeface="Avenir Book"/>
              </a:rPr>
              <a:t>Нам следует оценить сильные</a:t>
            </a:r>
            <a:r>
              <a:rPr kumimoji="0" lang="ru-RU" sz="3600" b="0" i="0" u="none" strike="noStrike" kern="1200" cap="none" spc="0" normalizeH="0" noProof="0" dirty="0" smtClean="0">
                <a:ln>
                  <a:noFill/>
                </a:ln>
                <a:solidFill>
                  <a:prstClr val="black"/>
                </a:solidFill>
                <a:effectLst/>
                <a:uLnTx/>
                <a:uFillTx/>
                <a:latin typeface="Avenir Book"/>
                <a:ea typeface="Helvetica Neue"/>
                <a:cs typeface="Avenir Book"/>
              </a:rPr>
              <a:t> и слабые стороны</a:t>
            </a:r>
            <a:r>
              <a:rPr kumimoji="0" lang="ru-RU" sz="4000" b="0" i="0" u="none" strike="noStrike" kern="1200" cap="none" spc="0" normalizeH="0" noProof="0" dirty="0" smtClean="0">
                <a:ln>
                  <a:noFill/>
                </a:ln>
                <a:solidFill>
                  <a:prstClr val="black"/>
                </a:solidFill>
                <a:effectLst/>
                <a:uLnTx/>
                <a:uFillTx/>
                <a:latin typeface="Avenir Book"/>
                <a:ea typeface="Helvetica Neue"/>
                <a:cs typeface="Avenir Book"/>
              </a:rPr>
              <a:t> </a:t>
            </a:r>
            <a:r>
              <a:rPr kumimoji="0" lang="ru-RU" sz="4000" b="1" i="0" u="none" strike="noStrike" kern="1200" cap="none" spc="0" normalizeH="0" noProof="0" dirty="0" smtClean="0">
                <a:ln>
                  <a:noFill/>
                </a:ln>
                <a:solidFill>
                  <a:prstClr val="black"/>
                </a:solidFill>
                <a:effectLst/>
                <a:uLnTx/>
                <a:uFillTx/>
                <a:latin typeface="Avenir Book"/>
                <a:ea typeface="Helvetica Neue"/>
                <a:cs typeface="Avenir Book"/>
              </a:rPr>
              <a:t>каждого этапа</a:t>
            </a:r>
            <a:endParaRPr kumimoji="0" lang="en-US" sz="2800" b="1" i="0" u="none" strike="noStrike" kern="1200" cap="none" spc="0" normalizeH="0" baseline="0" noProof="0" dirty="0">
              <a:ln>
                <a:noFill/>
              </a:ln>
              <a:solidFill>
                <a:prstClr val="black"/>
              </a:solidFill>
              <a:effectLst/>
              <a:uLnTx/>
              <a:uFillTx/>
              <a:latin typeface="Avenir Book"/>
              <a:ea typeface="Helvetica Neue"/>
              <a:cs typeface="Avenir Book"/>
            </a:endParaRPr>
          </a:p>
        </p:txBody>
      </p:sp>
    </p:spTree>
    <p:extLst>
      <p:ext uri="{BB962C8B-B14F-4D97-AF65-F5344CB8AC3E}">
        <p14:creationId xmlns:p14="http://schemas.microsoft.com/office/powerpoint/2010/main" val="78916723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3"/>
          <a:stretch>
            <a:fillRect/>
          </a:stretch>
        </p:blipFill>
        <p:spPr>
          <a:xfrm>
            <a:off x="0" y="0"/>
            <a:ext cx="12192000" cy="6858000"/>
          </a:xfrm>
          <a:prstGeom prst="rect">
            <a:avLst/>
          </a:prstGeom>
          <a:ln w="12700">
            <a:miter lim="400000"/>
          </a:ln>
        </p:spPr>
      </p:pic>
      <p:graphicFrame>
        <p:nvGraphicFramePr>
          <p:cNvPr id="5" name="Chart 4">
            <a:extLst>
              <a:ext uri="{FF2B5EF4-FFF2-40B4-BE49-F238E27FC236}">
                <a16:creationId xmlns:a16="http://schemas.microsoft.com/office/drawing/2014/main" id="{448943AD-C7E7-D723-0251-7131ECAAB48B}"/>
              </a:ext>
            </a:extLst>
          </p:cNvPr>
          <p:cNvGraphicFramePr/>
          <p:nvPr>
            <p:extLst>
              <p:ext uri="{D42A27DB-BD31-4B8C-83A1-F6EECF244321}">
                <p14:modId xmlns:p14="http://schemas.microsoft.com/office/powerpoint/2010/main" val="2487976195"/>
              </p:ext>
            </p:extLst>
          </p:nvPr>
        </p:nvGraphicFramePr>
        <p:xfrm>
          <a:off x="3934291" y="1676019"/>
          <a:ext cx="7765932" cy="494254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230113EB-B69D-903D-2B22-BFB8098BA7EC}"/>
              </a:ext>
            </a:extLst>
          </p:cNvPr>
          <p:cNvSpPr txBox="1"/>
          <p:nvPr/>
        </p:nvSpPr>
        <p:spPr>
          <a:xfrm>
            <a:off x="342121" y="273636"/>
            <a:ext cx="11358103" cy="923330"/>
          </a:xfrm>
          <a:prstGeom prst="rect">
            <a:avLst/>
          </a:prstGeom>
          <a:noFill/>
        </p:spPr>
        <p:txBody>
          <a:bodyPr wrap="square" rtlCol="0">
            <a:spAutoFit/>
          </a:bodyPr>
          <a:lstStyle/>
          <a:p>
            <a:pPr lvl="0" algn="ctr" defTabSz="609585">
              <a:defRPr/>
            </a:pPr>
            <a:r>
              <a:rPr lang="ru-RU" sz="5400" b="1" dirty="0">
                <a:solidFill>
                  <a:prstClr val="black"/>
                </a:solidFill>
                <a:latin typeface="Avenir Book"/>
                <a:cs typeface="Avenir Book"/>
              </a:rPr>
              <a:t>Потенциал роста местной Церкви</a:t>
            </a:r>
            <a:endParaRPr lang="en-US" sz="5400" b="1" dirty="0">
              <a:solidFill>
                <a:prstClr val="black"/>
              </a:solidFill>
              <a:latin typeface="Avenir Book"/>
              <a:cs typeface="Avenir Book"/>
            </a:endParaRPr>
          </a:p>
        </p:txBody>
      </p:sp>
      <p:sp>
        <p:nvSpPr>
          <p:cNvPr id="7" name="TextBox 6">
            <a:extLst>
              <a:ext uri="{FF2B5EF4-FFF2-40B4-BE49-F238E27FC236}">
                <a16:creationId xmlns:a16="http://schemas.microsoft.com/office/drawing/2014/main" id="{5C5A7259-CB35-6487-BF44-8049067F9066}"/>
              </a:ext>
            </a:extLst>
          </p:cNvPr>
          <p:cNvSpPr txBox="1"/>
          <p:nvPr/>
        </p:nvSpPr>
        <p:spPr>
          <a:xfrm>
            <a:off x="447040" y="2536224"/>
            <a:ext cx="3416123" cy="2554545"/>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ru-RU" sz="3200" b="0" i="0" u="none" strike="noStrike" kern="1200" cap="none" spc="0" normalizeH="0" baseline="0" noProof="0" dirty="0" smtClean="0">
                <a:ln>
                  <a:noFill/>
                </a:ln>
                <a:solidFill>
                  <a:prstClr val="black"/>
                </a:solidFill>
                <a:effectLst/>
                <a:uLnTx/>
                <a:uFillTx/>
                <a:latin typeface="Avenir Book"/>
                <a:ea typeface="Helvetica Neue"/>
                <a:cs typeface="Avenir Book"/>
              </a:rPr>
              <a:t>Мы не можем сосредоточиться на 1 или 2 областях и пренебречь другими</a:t>
            </a:r>
            <a:endParaRPr kumimoji="0" lang="en-US" sz="2000" b="0" i="0" u="none" strike="noStrike" kern="1200" cap="none" spc="0" normalizeH="0" baseline="0" noProof="0" dirty="0">
              <a:ln>
                <a:noFill/>
              </a:ln>
              <a:solidFill>
                <a:prstClr val="black"/>
              </a:solidFill>
              <a:effectLst/>
              <a:uLnTx/>
              <a:uFillTx/>
              <a:latin typeface="Avenir Book"/>
              <a:ea typeface="Helvetica Neue"/>
              <a:cs typeface="Avenir Book"/>
            </a:endParaRPr>
          </a:p>
        </p:txBody>
      </p:sp>
    </p:spTree>
    <p:extLst>
      <p:ext uri="{BB962C8B-B14F-4D97-AF65-F5344CB8AC3E}">
        <p14:creationId xmlns:p14="http://schemas.microsoft.com/office/powerpoint/2010/main" val="996728831"/>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graphicFrame>
        <p:nvGraphicFramePr>
          <p:cNvPr id="5" name="Chart 4">
            <a:extLst>
              <a:ext uri="{FF2B5EF4-FFF2-40B4-BE49-F238E27FC236}">
                <a16:creationId xmlns:a16="http://schemas.microsoft.com/office/drawing/2014/main" id="{3702B0FC-F4E0-9B6A-19DB-62C4DFF3E0F1}"/>
              </a:ext>
            </a:extLst>
          </p:cNvPr>
          <p:cNvGraphicFramePr/>
          <p:nvPr>
            <p:extLst>
              <p:ext uri="{D42A27DB-BD31-4B8C-83A1-F6EECF244321}">
                <p14:modId xmlns:p14="http://schemas.microsoft.com/office/powerpoint/2010/main" val="3537896218"/>
              </p:ext>
            </p:extLst>
          </p:nvPr>
        </p:nvGraphicFramePr>
        <p:xfrm>
          <a:off x="3934291" y="1676019"/>
          <a:ext cx="7765932" cy="494254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B28275B-7127-9A66-01EE-D22A2C525B2B}"/>
              </a:ext>
            </a:extLst>
          </p:cNvPr>
          <p:cNvSpPr txBox="1"/>
          <p:nvPr/>
        </p:nvSpPr>
        <p:spPr>
          <a:xfrm>
            <a:off x="342121" y="273636"/>
            <a:ext cx="11358103" cy="923330"/>
          </a:xfrm>
          <a:prstGeom prst="rect">
            <a:avLst/>
          </a:prstGeom>
          <a:noFill/>
        </p:spPr>
        <p:txBody>
          <a:bodyPr wrap="square" rtlCol="0">
            <a:spAutoFit/>
          </a:bodyPr>
          <a:lstStyle/>
          <a:p>
            <a:pPr lvl="0" algn="ctr" defTabSz="609585">
              <a:defRPr/>
            </a:pPr>
            <a:r>
              <a:rPr lang="ru-RU" sz="5400" b="1" dirty="0">
                <a:solidFill>
                  <a:prstClr val="black"/>
                </a:solidFill>
                <a:latin typeface="Avenir Book"/>
                <a:cs typeface="Avenir Book"/>
              </a:rPr>
              <a:t>Потенциал роста местной Церкви</a:t>
            </a:r>
            <a:endParaRPr lang="en-US" sz="5400" b="1" dirty="0">
              <a:solidFill>
                <a:prstClr val="black"/>
              </a:solidFill>
              <a:latin typeface="Avenir Book"/>
              <a:cs typeface="Avenir Book"/>
            </a:endParaRPr>
          </a:p>
        </p:txBody>
      </p:sp>
      <p:sp>
        <p:nvSpPr>
          <p:cNvPr id="7" name="TextBox 6">
            <a:extLst>
              <a:ext uri="{FF2B5EF4-FFF2-40B4-BE49-F238E27FC236}">
                <a16:creationId xmlns:a16="http://schemas.microsoft.com/office/drawing/2014/main" id="{2DFC4823-E24A-529B-2E7B-11A7CDC850AD}"/>
              </a:ext>
            </a:extLst>
          </p:cNvPr>
          <p:cNvSpPr txBox="1"/>
          <p:nvPr/>
        </p:nvSpPr>
        <p:spPr>
          <a:xfrm>
            <a:off x="752875" y="2627799"/>
            <a:ext cx="2904725" cy="1754326"/>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ru-RU" sz="3600" b="0" i="0" u="none" strike="noStrike" kern="1200" cap="none" spc="0" normalizeH="0" baseline="0" noProof="0" dirty="0" smtClean="0">
                <a:ln>
                  <a:noFill/>
                </a:ln>
                <a:solidFill>
                  <a:prstClr val="black"/>
                </a:solidFill>
                <a:effectLst/>
                <a:uLnTx/>
                <a:uFillTx/>
                <a:latin typeface="Avenir Book"/>
                <a:ea typeface="Helvetica Neue"/>
                <a:cs typeface="Avenir Book"/>
              </a:rPr>
              <a:t>Это ограничивает</a:t>
            </a:r>
            <a:r>
              <a:rPr kumimoji="0" lang="ru-RU" sz="3600" b="0" i="0" u="none" strike="noStrike" kern="1200" cap="none" spc="0" normalizeH="0" noProof="0" dirty="0" smtClean="0">
                <a:ln>
                  <a:noFill/>
                </a:ln>
                <a:solidFill>
                  <a:prstClr val="black"/>
                </a:solidFill>
                <a:effectLst/>
                <a:uLnTx/>
                <a:uFillTx/>
                <a:latin typeface="Avenir Book"/>
                <a:ea typeface="Helvetica Neue"/>
                <a:cs typeface="Avenir Book"/>
              </a:rPr>
              <a:t> рост Церкви</a:t>
            </a:r>
            <a:endParaRPr kumimoji="0" lang="en-US" sz="2400" b="0" i="0" u="none" strike="noStrike" kern="1200" cap="none" spc="0" normalizeH="0" baseline="0" noProof="0" dirty="0">
              <a:ln>
                <a:noFill/>
              </a:ln>
              <a:solidFill>
                <a:prstClr val="black"/>
              </a:solidFill>
              <a:effectLst/>
              <a:uLnTx/>
              <a:uFillTx/>
              <a:latin typeface="Avenir Book"/>
              <a:ea typeface="Helvetica Neue"/>
              <a:cs typeface="Avenir Book"/>
            </a:endParaRPr>
          </a:p>
        </p:txBody>
      </p:sp>
    </p:spTree>
    <p:extLst>
      <p:ext uri="{BB962C8B-B14F-4D97-AF65-F5344CB8AC3E}">
        <p14:creationId xmlns:p14="http://schemas.microsoft.com/office/powerpoint/2010/main" val="242195771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graphicFrame>
        <p:nvGraphicFramePr>
          <p:cNvPr id="5" name="Chart 4">
            <a:extLst>
              <a:ext uri="{FF2B5EF4-FFF2-40B4-BE49-F238E27FC236}">
                <a16:creationId xmlns:a16="http://schemas.microsoft.com/office/drawing/2014/main" id="{78748120-3076-7B90-BADE-B08AFE2B0E77}"/>
              </a:ext>
            </a:extLst>
          </p:cNvPr>
          <p:cNvGraphicFramePr/>
          <p:nvPr>
            <p:extLst>
              <p:ext uri="{D42A27DB-BD31-4B8C-83A1-F6EECF244321}">
                <p14:modId xmlns:p14="http://schemas.microsoft.com/office/powerpoint/2010/main" val="64079238"/>
              </p:ext>
            </p:extLst>
          </p:nvPr>
        </p:nvGraphicFramePr>
        <p:xfrm>
          <a:off x="3934291" y="1676019"/>
          <a:ext cx="7765932" cy="494254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6EA0368-7738-6DF3-F3C7-3213146495A0}"/>
              </a:ext>
            </a:extLst>
          </p:cNvPr>
          <p:cNvSpPr txBox="1"/>
          <p:nvPr/>
        </p:nvSpPr>
        <p:spPr>
          <a:xfrm>
            <a:off x="342121" y="273636"/>
            <a:ext cx="11358103" cy="923330"/>
          </a:xfrm>
          <a:prstGeom prst="rect">
            <a:avLst/>
          </a:prstGeom>
          <a:noFill/>
        </p:spPr>
        <p:txBody>
          <a:bodyPr wrap="square" rtlCol="0">
            <a:spAutoFit/>
          </a:bodyPr>
          <a:lstStyle/>
          <a:p>
            <a:pPr lvl="0" algn="ctr" defTabSz="609585">
              <a:defRPr/>
            </a:pPr>
            <a:r>
              <a:rPr lang="ru-RU" sz="5400" b="1" dirty="0">
                <a:solidFill>
                  <a:prstClr val="black"/>
                </a:solidFill>
                <a:latin typeface="Avenir Book"/>
                <a:cs typeface="Avenir Book"/>
              </a:rPr>
              <a:t>Потенциал роста местной Церкви</a:t>
            </a:r>
            <a:endParaRPr lang="en-US" sz="5400" b="1" dirty="0">
              <a:solidFill>
                <a:prstClr val="black"/>
              </a:solidFill>
              <a:latin typeface="Avenir Book"/>
              <a:cs typeface="Avenir Book"/>
            </a:endParaRPr>
          </a:p>
        </p:txBody>
      </p:sp>
      <p:sp>
        <p:nvSpPr>
          <p:cNvPr id="7" name="TextBox 6">
            <a:extLst>
              <a:ext uri="{FF2B5EF4-FFF2-40B4-BE49-F238E27FC236}">
                <a16:creationId xmlns:a16="http://schemas.microsoft.com/office/drawing/2014/main" id="{A7D9D21D-FD20-93C0-CA5D-CB6E7BAD0C47}"/>
              </a:ext>
            </a:extLst>
          </p:cNvPr>
          <p:cNvSpPr txBox="1"/>
          <p:nvPr/>
        </p:nvSpPr>
        <p:spPr>
          <a:xfrm>
            <a:off x="331417" y="2019213"/>
            <a:ext cx="3271458" cy="2862322"/>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ru-RU" sz="3600" b="0" i="0" u="none" strike="noStrike" kern="1200" cap="none" spc="0" normalizeH="0" baseline="0" noProof="0" dirty="0" smtClean="0">
                <a:ln>
                  <a:noFill/>
                </a:ln>
                <a:solidFill>
                  <a:prstClr val="black"/>
                </a:solidFill>
                <a:effectLst/>
                <a:uLnTx/>
                <a:uFillTx/>
                <a:latin typeface="Avenir Book"/>
                <a:ea typeface="Helvetica Neue"/>
                <a:cs typeface="Avenir Book"/>
              </a:rPr>
              <a:t>Мы должны усиливать каждый этап, всегда стремясь к…</a:t>
            </a:r>
            <a:endParaRPr kumimoji="0" lang="en-US" sz="1050" b="0" i="0" u="none" strike="noStrike" kern="1200" cap="none" spc="0" normalizeH="0" baseline="0" noProof="0" dirty="0">
              <a:ln>
                <a:noFill/>
              </a:ln>
              <a:solidFill>
                <a:prstClr val="black"/>
              </a:solidFill>
              <a:effectLst/>
              <a:uLnTx/>
              <a:uFillTx/>
              <a:latin typeface="Avenir Book"/>
              <a:ea typeface="Helvetica Neue"/>
              <a:cs typeface="Avenir Book"/>
            </a:endParaRPr>
          </a:p>
        </p:txBody>
      </p:sp>
    </p:spTree>
    <p:extLst>
      <p:ext uri="{BB962C8B-B14F-4D97-AF65-F5344CB8AC3E}">
        <p14:creationId xmlns:p14="http://schemas.microsoft.com/office/powerpoint/2010/main" val="3749502585"/>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graphicFrame>
        <p:nvGraphicFramePr>
          <p:cNvPr id="5" name="Chart 4">
            <a:extLst>
              <a:ext uri="{FF2B5EF4-FFF2-40B4-BE49-F238E27FC236}">
                <a16:creationId xmlns:a16="http://schemas.microsoft.com/office/drawing/2014/main" id="{83FD13E5-75D7-55AC-C093-C04205123528}"/>
              </a:ext>
            </a:extLst>
          </p:cNvPr>
          <p:cNvGraphicFramePr/>
          <p:nvPr>
            <p:extLst>
              <p:ext uri="{D42A27DB-BD31-4B8C-83A1-F6EECF244321}">
                <p14:modId xmlns:p14="http://schemas.microsoft.com/office/powerpoint/2010/main" val="4116757777"/>
              </p:ext>
            </p:extLst>
          </p:nvPr>
        </p:nvGraphicFramePr>
        <p:xfrm>
          <a:off x="3934291" y="1676019"/>
          <a:ext cx="7765932" cy="494254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4D2E2DE-9ED6-B427-EB0D-1471D89332F5}"/>
              </a:ext>
            </a:extLst>
          </p:cNvPr>
          <p:cNvSpPr txBox="1"/>
          <p:nvPr/>
        </p:nvSpPr>
        <p:spPr>
          <a:xfrm>
            <a:off x="171056" y="2650850"/>
            <a:ext cx="3763227" cy="1754326"/>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ru-RU" sz="3600" b="0" i="0" u="none" strike="noStrike" kern="1200" cap="none" spc="0" normalizeH="0" baseline="0" noProof="0" dirty="0" smtClean="0">
                <a:ln>
                  <a:noFill/>
                </a:ln>
                <a:solidFill>
                  <a:prstClr val="black"/>
                </a:solidFill>
                <a:effectLst/>
                <a:uLnTx/>
                <a:uFillTx/>
                <a:latin typeface="Avenir Black"/>
                <a:ea typeface="Helvetica Neue"/>
                <a:cs typeface="Avenir Black"/>
              </a:rPr>
              <a:t>Полная</a:t>
            </a:r>
            <a:r>
              <a:rPr kumimoji="0" lang="ru-RU" sz="3600" b="0" i="0" u="none" strike="noStrike" kern="1200" cap="none" spc="0" normalizeH="0" noProof="0" dirty="0" smtClean="0">
                <a:ln>
                  <a:noFill/>
                </a:ln>
                <a:solidFill>
                  <a:prstClr val="black"/>
                </a:solidFill>
                <a:effectLst/>
                <a:uLnTx/>
                <a:uFillTx/>
                <a:latin typeface="Avenir Black"/>
                <a:ea typeface="Helvetica Neue"/>
                <a:cs typeface="Avenir Black"/>
              </a:rPr>
              <a:t> вовлечённость членов Церкви</a:t>
            </a:r>
            <a:endParaRPr kumimoji="0" lang="en-US" sz="2400" b="0" i="0" u="none" strike="noStrike" kern="1200" cap="none" spc="0" normalizeH="0" baseline="0" noProof="0" dirty="0">
              <a:ln>
                <a:noFill/>
              </a:ln>
              <a:solidFill>
                <a:prstClr val="black"/>
              </a:solidFill>
              <a:effectLst/>
              <a:uLnTx/>
              <a:uFillTx/>
              <a:latin typeface="Avenir Black"/>
              <a:ea typeface="Helvetica Neue"/>
              <a:cs typeface="Avenir Black"/>
            </a:endParaRPr>
          </a:p>
        </p:txBody>
      </p:sp>
      <p:sp>
        <p:nvSpPr>
          <p:cNvPr id="7" name="TextBox 6">
            <a:extLst>
              <a:ext uri="{FF2B5EF4-FFF2-40B4-BE49-F238E27FC236}">
                <a16:creationId xmlns:a16="http://schemas.microsoft.com/office/drawing/2014/main" id="{3DC03A48-CA2C-6A61-8E8E-1D446C48F363}"/>
              </a:ext>
            </a:extLst>
          </p:cNvPr>
          <p:cNvSpPr txBox="1"/>
          <p:nvPr/>
        </p:nvSpPr>
        <p:spPr>
          <a:xfrm>
            <a:off x="342121" y="273636"/>
            <a:ext cx="11358103" cy="923330"/>
          </a:xfrm>
          <a:prstGeom prst="rect">
            <a:avLst/>
          </a:prstGeom>
          <a:noFill/>
        </p:spPr>
        <p:txBody>
          <a:bodyPr wrap="square" rtlCol="0">
            <a:spAutoFit/>
          </a:bodyPr>
          <a:lstStyle/>
          <a:p>
            <a:pPr lvl="0" algn="ctr" defTabSz="609585">
              <a:defRPr/>
            </a:pPr>
            <a:r>
              <a:rPr lang="ru-RU" sz="5400" b="1" dirty="0">
                <a:solidFill>
                  <a:prstClr val="black"/>
                </a:solidFill>
                <a:latin typeface="Avenir Book"/>
                <a:cs typeface="Avenir Book"/>
              </a:rPr>
              <a:t>Потенциал роста местной Церкви</a:t>
            </a:r>
            <a:endParaRPr lang="en-US" sz="5400" b="1" dirty="0">
              <a:solidFill>
                <a:prstClr val="black"/>
              </a:solidFill>
              <a:latin typeface="Avenir Book"/>
              <a:cs typeface="Avenir Book"/>
            </a:endParaRPr>
          </a:p>
        </p:txBody>
      </p:sp>
    </p:spTree>
    <p:extLst>
      <p:ext uri="{BB962C8B-B14F-4D97-AF65-F5344CB8AC3E}">
        <p14:creationId xmlns:p14="http://schemas.microsoft.com/office/powerpoint/2010/main" val="3459956499"/>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5" name="Picture 4" descr="Icon&#10;&#10;Description automatically generated">
            <a:extLst>
              <a:ext uri="{FF2B5EF4-FFF2-40B4-BE49-F238E27FC236}">
                <a16:creationId xmlns:a16="http://schemas.microsoft.com/office/drawing/2014/main" id="{954F4C72-99EF-3F8D-C0F3-CA0DF98D3F4D}"/>
              </a:ext>
            </a:extLst>
          </p:cNvPr>
          <p:cNvPicPr>
            <a:picLocks noChangeAspect="1"/>
          </p:cNvPicPr>
          <p:nvPr/>
        </p:nvPicPr>
        <p:blipFill>
          <a:blip r:embed="rId3"/>
          <a:stretch>
            <a:fillRect/>
          </a:stretch>
        </p:blipFill>
        <p:spPr>
          <a:xfrm>
            <a:off x="1" y="-195322"/>
            <a:ext cx="2492187" cy="2492187"/>
          </a:xfrm>
          <a:prstGeom prst="rect">
            <a:avLst/>
          </a:prstGeom>
        </p:spPr>
      </p:pic>
      <p:sp>
        <p:nvSpPr>
          <p:cNvPr id="6" name="TextBox 5">
            <a:extLst>
              <a:ext uri="{FF2B5EF4-FFF2-40B4-BE49-F238E27FC236}">
                <a16:creationId xmlns:a16="http://schemas.microsoft.com/office/drawing/2014/main" id="{CBC11D4A-9328-1DDB-CC6D-3E2D079992BC}"/>
              </a:ext>
            </a:extLst>
          </p:cNvPr>
          <p:cNvSpPr txBox="1"/>
          <p:nvPr/>
        </p:nvSpPr>
        <p:spPr>
          <a:xfrm>
            <a:off x="1272989" y="729352"/>
            <a:ext cx="9646023" cy="8754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lvl="0" indent="0" algn="ctr" defTabSz="3251036" rtl="0" eaLnBrk="1" fontAlgn="auto" latinLnBrk="0" hangingPunct="0">
              <a:lnSpc>
                <a:spcPct val="100000"/>
              </a:lnSpc>
              <a:spcBef>
                <a:spcPts val="0"/>
              </a:spcBef>
              <a:spcAft>
                <a:spcPts val="0"/>
              </a:spcAft>
              <a:buClrTx/>
              <a:buSzTx/>
              <a:buFontTx/>
              <a:buNone/>
              <a:tabLst/>
              <a:defRPr/>
            </a:pPr>
            <a:r>
              <a:rPr kumimoji="0" lang="ru-RU" sz="4800" b="1" i="0" u="none" strike="noStrike" kern="1200" cap="none" spc="0" normalizeH="0" baseline="0" noProof="0" dirty="0" smtClean="0">
                <a:ln>
                  <a:noFill/>
                </a:ln>
                <a:solidFill>
                  <a:srgbClr val="000000"/>
                </a:solidFill>
                <a:effectLst/>
                <a:uLnTx/>
                <a:uFillTx/>
                <a:latin typeface="Avenir Book" panose="02000503020000020003" pitchFamily="2" charset="0"/>
                <a:ea typeface="Helvetica Neue"/>
                <a:cs typeface="Helvetica Neue"/>
                <a:sym typeface="Helvetica Neue"/>
              </a:rPr>
              <a:t>Вопрос</a:t>
            </a:r>
            <a:endParaRPr kumimoji="0" lang="en-US" sz="4800" b="1" i="0" u="none" strike="noStrike" kern="1200" cap="none" spc="0" normalizeH="0" baseline="0" noProof="0" dirty="0">
              <a:ln>
                <a:noFill/>
              </a:ln>
              <a:solidFill>
                <a:srgbClr val="000000"/>
              </a:solidFill>
              <a:effectLst/>
              <a:uLnTx/>
              <a:uFillTx/>
              <a:latin typeface="Avenir Book" panose="02000503020000020003" pitchFamily="2" charset="0"/>
              <a:ea typeface="Helvetica Neue"/>
              <a:cs typeface="Helvetica Neue"/>
              <a:sym typeface="Helvetica Neue"/>
            </a:endParaRPr>
          </a:p>
        </p:txBody>
      </p:sp>
      <p:sp>
        <p:nvSpPr>
          <p:cNvPr id="4" name="TextBox 3">
            <a:extLst>
              <a:ext uri="{FF2B5EF4-FFF2-40B4-BE49-F238E27FC236}">
                <a16:creationId xmlns:a16="http://schemas.microsoft.com/office/drawing/2014/main" id="{4B24FD52-0E4E-1305-7792-C2DC78CD569C}"/>
              </a:ext>
            </a:extLst>
          </p:cNvPr>
          <p:cNvSpPr txBox="1"/>
          <p:nvPr/>
        </p:nvSpPr>
        <p:spPr>
          <a:xfrm>
            <a:off x="916450" y="2638440"/>
            <a:ext cx="10359100" cy="1938992"/>
          </a:xfrm>
          <a:prstGeom prst="rect">
            <a:avLst/>
          </a:prstGeom>
          <a:noFill/>
        </p:spPr>
        <p:txBody>
          <a:bodyPr wrap="square" rtlCol="0">
            <a:spAutoFit/>
          </a:bodyPr>
          <a:lstStyle/>
          <a:p>
            <a:pPr lvl="0" defTabSz="609585">
              <a:defRPr/>
            </a:pPr>
            <a:r>
              <a:rPr lang="ru-RU" sz="4000" dirty="0">
                <a:solidFill>
                  <a:prstClr val="black"/>
                </a:solidFill>
                <a:latin typeface="Avenir Book"/>
                <a:cs typeface="Avenir Book"/>
              </a:rPr>
              <a:t>Если бы каждый член церкви был </a:t>
            </a:r>
            <a:r>
              <a:rPr lang="ru-RU" sz="4000" dirty="0" smtClean="0">
                <a:solidFill>
                  <a:prstClr val="black"/>
                </a:solidFill>
                <a:latin typeface="Avenir Book"/>
                <a:cs typeface="Avenir Book"/>
              </a:rPr>
              <a:t>вовлечён </a:t>
            </a:r>
            <a:r>
              <a:rPr lang="ru-RU" sz="4000" dirty="0">
                <a:solidFill>
                  <a:prstClr val="black"/>
                </a:solidFill>
                <a:latin typeface="Avenir Book"/>
                <a:cs typeface="Avenir Book"/>
              </a:rPr>
              <a:t>в </a:t>
            </a:r>
            <a:r>
              <a:rPr lang="ru-RU" sz="4000" dirty="0" smtClean="0">
                <a:solidFill>
                  <a:prstClr val="black"/>
                </a:solidFill>
                <a:latin typeface="Avenir Book"/>
                <a:cs typeface="Avenir Book"/>
              </a:rPr>
              <a:t>какой-либо вид личного служения</a:t>
            </a:r>
            <a:r>
              <a:rPr lang="ru-RU" sz="4000" dirty="0">
                <a:solidFill>
                  <a:prstClr val="black"/>
                </a:solidFill>
                <a:latin typeface="Avenir Book"/>
                <a:cs typeface="Avenir Book"/>
              </a:rPr>
              <a:t>, </a:t>
            </a:r>
            <a:r>
              <a:rPr lang="ru-RU" sz="4000" dirty="0" smtClean="0">
                <a:solidFill>
                  <a:prstClr val="black"/>
                </a:solidFill>
                <a:latin typeface="Avenir Book"/>
                <a:cs typeface="Avenir Book"/>
              </a:rPr>
              <a:t>церковь бы росла?</a:t>
            </a:r>
            <a:endParaRPr kumimoji="0" lang="en-US" sz="4000" b="0" i="0" u="none" strike="noStrike" kern="1200" cap="none" spc="0" normalizeH="0" baseline="0" noProof="0" dirty="0">
              <a:ln>
                <a:noFill/>
              </a:ln>
              <a:solidFill>
                <a:prstClr val="black"/>
              </a:solidFill>
              <a:effectLst/>
              <a:uLnTx/>
              <a:uFillTx/>
              <a:latin typeface="Avenir Book"/>
              <a:ea typeface="Helvetica Neue"/>
              <a:cs typeface="Avenir Book"/>
            </a:endParaRPr>
          </a:p>
        </p:txBody>
      </p:sp>
    </p:spTree>
    <p:extLst>
      <p:ext uri="{BB962C8B-B14F-4D97-AF65-F5344CB8AC3E}">
        <p14:creationId xmlns:p14="http://schemas.microsoft.com/office/powerpoint/2010/main" val="2544416665"/>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5" name="Picture 4" descr="Icon&#10;&#10;Description automatically generated">
            <a:extLst>
              <a:ext uri="{FF2B5EF4-FFF2-40B4-BE49-F238E27FC236}">
                <a16:creationId xmlns:a16="http://schemas.microsoft.com/office/drawing/2014/main" id="{954F4C72-99EF-3F8D-C0F3-CA0DF98D3F4D}"/>
              </a:ext>
            </a:extLst>
          </p:cNvPr>
          <p:cNvPicPr>
            <a:picLocks noChangeAspect="1"/>
          </p:cNvPicPr>
          <p:nvPr/>
        </p:nvPicPr>
        <p:blipFill>
          <a:blip r:embed="rId3"/>
          <a:stretch>
            <a:fillRect/>
          </a:stretch>
        </p:blipFill>
        <p:spPr>
          <a:xfrm>
            <a:off x="1" y="-195322"/>
            <a:ext cx="2492187" cy="2492187"/>
          </a:xfrm>
          <a:prstGeom prst="rect">
            <a:avLst/>
          </a:prstGeom>
        </p:spPr>
      </p:pic>
      <p:sp>
        <p:nvSpPr>
          <p:cNvPr id="6" name="TextBox 5">
            <a:extLst>
              <a:ext uri="{FF2B5EF4-FFF2-40B4-BE49-F238E27FC236}">
                <a16:creationId xmlns:a16="http://schemas.microsoft.com/office/drawing/2014/main" id="{CBC11D4A-9328-1DDB-CC6D-3E2D079992BC}"/>
              </a:ext>
            </a:extLst>
          </p:cNvPr>
          <p:cNvSpPr txBox="1"/>
          <p:nvPr/>
        </p:nvSpPr>
        <p:spPr>
          <a:xfrm>
            <a:off x="1272989" y="729352"/>
            <a:ext cx="9646023" cy="8754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lvl="0" indent="0" algn="ctr" defTabSz="3251036" rtl="0" eaLnBrk="1" fontAlgn="auto" latinLnBrk="0" hangingPunct="0">
              <a:lnSpc>
                <a:spcPct val="100000"/>
              </a:lnSpc>
              <a:spcBef>
                <a:spcPts val="0"/>
              </a:spcBef>
              <a:spcAft>
                <a:spcPts val="0"/>
              </a:spcAft>
              <a:buClrTx/>
              <a:buSzTx/>
              <a:buFontTx/>
              <a:buNone/>
              <a:tabLst/>
              <a:defRPr/>
            </a:pPr>
            <a:r>
              <a:rPr kumimoji="0" lang="ru-RU" sz="4800" b="1" i="0" u="none" strike="noStrike" kern="1200" cap="none" spc="0" normalizeH="0" baseline="0" noProof="0" dirty="0" smtClean="0">
                <a:ln>
                  <a:noFill/>
                </a:ln>
                <a:solidFill>
                  <a:srgbClr val="000000"/>
                </a:solidFill>
                <a:effectLst/>
                <a:uLnTx/>
                <a:uFillTx/>
                <a:latin typeface="Avenir Book" panose="02000503020000020003" pitchFamily="2" charset="0"/>
                <a:ea typeface="Helvetica Neue"/>
                <a:cs typeface="Helvetica Neue"/>
                <a:sym typeface="Helvetica Neue"/>
              </a:rPr>
              <a:t>Вопрос</a:t>
            </a:r>
            <a:endParaRPr kumimoji="0" lang="en-US" sz="4800" b="1" i="0" u="none" strike="noStrike" kern="1200" cap="none" spc="0" normalizeH="0" baseline="0" noProof="0" dirty="0">
              <a:ln>
                <a:noFill/>
              </a:ln>
              <a:solidFill>
                <a:srgbClr val="000000"/>
              </a:solidFill>
              <a:effectLst/>
              <a:uLnTx/>
              <a:uFillTx/>
              <a:latin typeface="Avenir Book" panose="02000503020000020003" pitchFamily="2" charset="0"/>
              <a:ea typeface="Helvetica Neue"/>
              <a:cs typeface="Helvetica Neue"/>
              <a:sym typeface="Helvetica Neue"/>
            </a:endParaRPr>
          </a:p>
        </p:txBody>
      </p:sp>
      <p:sp>
        <p:nvSpPr>
          <p:cNvPr id="4" name="TextBox 3">
            <a:extLst>
              <a:ext uri="{FF2B5EF4-FFF2-40B4-BE49-F238E27FC236}">
                <a16:creationId xmlns:a16="http://schemas.microsoft.com/office/drawing/2014/main" id="{4B24FD52-0E4E-1305-7792-C2DC78CD569C}"/>
              </a:ext>
            </a:extLst>
          </p:cNvPr>
          <p:cNvSpPr txBox="1"/>
          <p:nvPr/>
        </p:nvSpPr>
        <p:spPr>
          <a:xfrm>
            <a:off x="916450" y="2646353"/>
            <a:ext cx="10359100" cy="3170099"/>
          </a:xfrm>
          <a:prstGeom prst="rect">
            <a:avLst/>
          </a:prstGeom>
          <a:noFill/>
        </p:spPr>
        <p:txBody>
          <a:bodyPr wrap="square" rtlCol="0">
            <a:spAutoFit/>
          </a:bodyPr>
          <a:lstStyle/>
          <a:p>
            <a:pPr lvl="0" defTabSz="609585">
              <a:defRPr/>
            </a:pPr>
            <a:r>
              <a:rPr lang="ru-RU" sz="4000" dirty="0">
                <a:solidFill>
                  <a:prstClr val="black"/>
                </a:solidFill>
                <a:latin typeface="Avenir Book"/>
                <a:cs typeface="Avenir Book"/>
              </a:rPr>
              <a:t>Если бы каждый член церкви был </a:t>
            </a:r>
            <a:r>
              <a:rPr lang="ru-RU" sz="4000" dirty="0" smtClean="0">
                <a:solidFill>
                  <a:prstClr val="black"/>
                </a:solidFill>
                <a:latin typeface="Avenir Book"/>
                <a:cs typeface="Avenir Book"/>
              </a:rPr>
              <a:t>вовлечён </a:t>
            </a:r>
            <a:r>
              <a:rPr lang="ru-RU" sz="4000" dirty="0">
                <a:solidFill>
                  <a:prstClr val="black"/>
                </a:solidFill>
                <a:latin typeface="Avenir Book"/>
                <a:cs typeface="Avenir Book"/>
              </a:rPr>
              <a:t>в </a:t>
            </a:r>
            <a:r>
              <a:rPr lang="ru-RU" sz="4000" dirty="0" smtClean="0">
                <a:solidFill>
                  <a:prstClr val="black"/>
                </a:solidFill>
                <a:latin typeface="Avenir Book"/>
                <a:cs typeface="Avenir Book"/>
              </a:rPr>
              <a:t>какой-либо вид личного служения</a:t>
            </a:r>
            <a:r>
              <a:rPr lang="ru-RU" sz="4000" dirty="0">
                <a:solidFill>
                  <a:prstClr val="black"/>
                </a:solidFill>
                <a:latin typeface="Avenir Book"/>
                <a:cs typeface="Avenir Book"/>
              </a:rPr>
              <a:t>, </a:t>
            </a:r>
            <a:r>
              <a:rPr lang="ru-RU" sz="4000" dirty="0" smtClean="0">
                <a:solidFill>
                  <a:prstClr val="black"/>
                </a:solidFill>
                <a:latin typeface="Avenir Book"/>
                <a:cs typeface="Avenir Book"/>
              </a:rPr>
              <a:t>церковь бы росла?</a:t>
            </a:r>
          </a:p>
          <a:p>
            <a:pPr lvl="0" defTabSz="609585">
              <a:defRPr/>
            </a:pPr>
            <a:endParaRPr kumimoji="0" lang="ru-RU" sz="4000" b="0" i="0" u="none" strike="noStrike" kern="1200" cap="none" spc="0" normalizeH="0" baseline="0" noProof="0" dirty="0">
              <a:ln>
                <a:noFill/>
              </a:ln>
              <a:solidFill>
                <a:prstClr val="black"/>
              </a:solidFill>
              <a:effectLst/>
              <a:uLnTx/>
              <a:uFillTx/>
              <a:latin typeface="Avenir Book"/>
              <a:ea typeface="Helvetica Neue"/>
              <a:cs typeface="Avenir Book"/>
            </a:endParaRPr>
          </a:p>
          <a:p>
            <a:pPr lvl="0" defTabSz="609585">
              <a:defRPr/>
            </a:pPr>
            <a:r>
              <a:rPr lang="ru-RU" sz="4000" b="1" noProof="0" dirty="0" smtClean="0">
                <a:solidFill>
                  <a:srgbClr val="C00000"/>
                </a:solidFill>
                <a:latin typeface="Avenir Book"/>
                <a:ea typeface="Helvetica Neue"/>
                <a:cs typeface="Avenir Book"/>
              </a:rPr>
              <a:t>Возможно.</a:t>
            </a:r>
            <a:endParaRPr kumimoji="0" lang="en-US" sz="4000" b="1" i="0" u="none" strike="noStrike" kern="1200" cap="none" spc="0" normalizeH="0" baseline="0" noProof="0" dirty="0">
              <a:ln>
                <a:noFill/>
              </a:ln>
              <a:solidFill>
                <a:srgbClr val="C00000"/>
              </a:solidFill>
              <a:effectLst/>
              <a:uLnTx/>
              <a:uFillTx/>
              <a:latin typeface="Avenir Book"/>
              <a:ea typeface="Helvetica Neue"/>
              <a:cs typeface="Avenir Book"/>
            </a:endParaRPr>
          </a:p>
        </p:txBody>
      </p:sp>
    </p:spTree>
    <p:extLst>
      <p:ext uri="{BB962C8B-B14F-4D97-AF65-F5344CB8AC3E}">
        <p14:creationId xmlns:p14="http://schemas.microsoft.com/office/powerpoint/2010/main" val="1520723608"/>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75470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5" name="Picture 4" descr="Icon&#10;&#10;Description automatically generated">
            <a:extLst>
              <a:ext uri="{FF2B5EF4-FFF2-40B4-BE49-F238E27FC236}">
                <a16:creationId xmlns:a16="http://schemas.microsoft.com/office/drawing/2014/main" id="{954F4C72-99EF-3F8D-C0F3-CA0DF98D3F4D}"/>
              </a:ext>
            </a:extLst>
          </p:cNvPr>
          <p:cNvPicPr>
            <a:picLocks noChangeAspect="1"/>
          </p:cNvPicPr>
          <p:nvPr/>
        </p:nvPicPr>
        <p:blipFill>
          <a:blip r:embed="rId3"/>
          <a:stretch>
            <a:fillRect/>
          </a:stretch>
        </p:blipFill>
        <p:spPr>
          <a:xfrm>
            <a:off x="1" y="-195322"/>
            <a:ext cx="2492187" cy="2492187"/>
          </a:xfrm>
          <a:prstGeom prst="rect">
            <a:avLst/>
          </a:prstGeom>
        </p:spPr>
      </p:pic>
      <p:sp>
        <p:nvSpPr>
          <p:cNvPr id="4" name="TextBox 3">
            <a:extLst>
              <a:ext uri="{FF2B5EF4-FFF2-40B4-BE49-F238E27FC236}">
                <a16:creationId xmlns:a16="http://schemas.microsoft.com/office/drawing/2014/main" id="{4B24FD52-0E4E-1305-7792-C2DC78CD569C}"/>
              </a:ext>
            </a:extLst>
          </p:cNvPr>
          <p:cNvSpPr txBox="1"/>
          <p:nvPr/>
        </p:nvSpPr>
        <p:spPr>
          <a:xfrm>
            <a:off x="613663" y="2492187"/>
            <a:ext cx="10964675" cy="1754326"/>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ru-RU" sz="5400" b="1" i="0" u="none" strike="noStrike" kern="1200" cap="none" spc="0" normalizeH="0" baseline="0" noProof="0" dirty="0" smtClean="0">
                <a:ln>
                  <a:noFill/>
                </a:ln>
                <a:solidFill>
                  <a:prstClr val="black"/>
                </a:solidFill>
                <a:effectLst/>
                <a:uLnTx/>
                <a:uFillTx/>
                <a:latin typeface="Avenir Black" charset="0"/>
                <a:ea typeface="Avenir Black" charset="0"/>
                <a:cs typeface="Avenir Black" charset="0"/>
              </a:rPr>
              <a:t>Определите области, </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ru-RU" sz="5400" b="1" i="0" u="none" strike="noStrike" kern="1200" cap="none" spc="0" normalizeH="0" baseline="0" noProof="0" dirty="0" smtClean="0">
                <a:ln>
                  <a:noFill/>
                </a:ln>
                <a:solidFill>
                  <a:prstClr val="black"/>
                </a:solidFill>
                <a:effectLst/>
                <a:uLnTx/>
                <a:uFillTx/>
                <a:latin typeface="Avenir Black" charset="0"/>
                <a:ea typeface="Avenir Black" charset="0"/>
                <a:cs typeface="Avenir Black" charset="0"/>
              </a:rPr>
              <a:t>где «нет роста»</a:t>
            </a:r>
            <a:endParaRPr kumimoji="0" lang="en-US" sz="5400" b="1" i="0" u="none" strike="noStrike" kern="1200" cap="none" spc="0" normalizeH="0" baseline="0" noProof="0" dirty="0">
              <a:ln>
                <a:noFill/>
              </a:ln>
              <a:solidFill>
                <a:srgbClr val="E22311"/>
              </a:solidFill>
              <a:effectLst/>
              <a:uLnTx/>
              <a:uFillTx/>
              <a:latin typeface="Avenir Book"/>
              <a:cs typeface="Avenir Book"/>
            </a:endParaRPr>
          </a:p>
        </p:txBody>
      </p:sp>
    </p:spTree>
    <p:extLst>
      <p:ext uri="{BB962C8B-B14F-4D97-AF65-F5344CB8AC3E}">
        <p14:creationId xmlns:p14="http://schemas.microsoft.com/office/powerpoint/2010/main" val="193990250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F529C3-C941-49FD-8C67-82F134F64B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0586029-32A0-47E5-9AEC-AE3ABA6B94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shape&#10;&#10;Description automatically generated">
            <a:extLst>
              <a:ext uri="{FF2B5EF4-FFF2-40B4-BE49-F238E27FC236}">
                <a16:creationId xmlns:a16="http://schemas.microsoft.com/office/drawing/2014/main" id="{5EB4F631-59EF-A026-A13C-D014F2CF1565}"/>
              </a:ext>
            </a:extLst>
          </p:cNvPr>
          <p:cNvPicPr>
            <a:picLocks noChangeAspect="1"/>
          </p:cNvPicPr>
          <p:nvPr/>
        </p:nvPicPr>
        <p:blipFill rotWithShape="1">
          <a:blip r:embed="rId2"/>
          <a:srcRect l="12351" t="9974" r="12925" b="12680"/>
          <a:stretch/>
        </p:blipFill>
        <p:spPr>
          <a:xfrm>
            <a:off x="819397" y="1413163"/>
            <a:ext cx="4957403" cy="4156364"/>
          </a:xfrm>
          <a:prstGeom prst="rect">
            <a:avLst/>
          </a:prstGeom>
        </p:spPr>
      </p:pic>
      <p:cxnSp>
        <p:nvCxnSpPr>
          <p:cNvPr id="16" name="Straight Connector 15">
            <a:extLst>
              <a:ext uri="{FF2B5EF4-FFF2-40B4-BE49-F238E27FC236}">
                <a16:creationId xmlns:a16="http://schemas.microsoft.com/office/drawing/2014/main" id="{8C730EAB-A532-4295-A302-FB4B90DB9F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7" name="Picture 6" descr="Icon&#10;&#10;Description automatically generated">
            <a:extLst>
              <a:ext uri="{FF2B5EF4-FFF2-40B4-BE49-F238E27FC236}">
                <a16:creationId xmlns:a16="http://schemas.microsoft.com/office/drawing/2014/main" id="{0FE01417-A98A-587D-49E4-85A2F4CB52F1}"/>
              </a:ext>
            </a:extLst>
          </p:cNvPr>
          <p:cNvPicPr>
            <a:picLocks noChangeAspect="1"/>
          </p:cNvPicPr>
          <p:nvPr/>
        </p:nvPicPr>
        <p:blipFill>
          <a:blip r:embed="rId3"/>
          <a:stretch>
            <a:fillRect/>
          </a:stretch>
        </p:blipFill>
        <p:spPr>
          <a:xfrm>
            <a:off x="6906958" y="665528"/>
            <a:ext cx="3761329" cy="3761329"/>
          </a:xfrm>
          <a:prstGeom prst="rect">
            <a:avLst/>
          </a:prstGeom>
        </p:spPr>
      </p:pic>
      <p:sp>
        <p:nvSpPr>
          <p:cNvPr id="2" name="TextBox 1">
            <a:extLst>
              <a:ext uri="{FF2B5EF4-FFF2-40B4-BE49-F238E27FC236}">
                <a16:creationId xmlns:a16="http://schemas.microsoft.com/office/drawing/2014/main" id="{8248C6E5-2BDF-A811-AAFE-C823B241E73C}"/>
              </a:ext>
            </a:extLst>
          </p:cNvPr>
          <p:cNvSpPr txBox="1"/>
          <p:nvPr/>
        </p:nvSpPr>
        <p:spPr>
          <a:xfrm>
            <a:off x="6556971" y="4606229"/>
            <a:ext cx="4634165" cy="7284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ru-RU" sz="4400" b="1" i="0" u="none" strike="noStrike" kern="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Метод Христа</a:t>
            </a:r>
            <a:endParaRPr kumimoji="0" lang="en-US" sz="4400" b="1" i="0" u="none" strike="noStrike" kern="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endParaRPr>
          </a:p>
        </p:txBody>
      </p:sp>
    </p:spTree>
    <p:extLst>
      <p:ext uri="{BB962C8B-B14F-4D97-AF65-F5344CB8AC3E}">
        <p14:creationId xmlns:p14="http://schemas.microsoft.com/office/powerpoint/2010/main" val="1846691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5" name="Picture 4" descr="Icon&#10;&#10;Description automatically generated">
            <a:extLst>
              <a:ext uri="{FF2B5EF4-FFF2-40B4-BE49-F238E27FC236}">
                <a16:creationId xmlns:a16="http://schemas.microsoft.com/office/drawing/2014/main" id="{954F4C72-99EF-3F8D-C0F3-CA0DF98D3F4D}"/>
              </a:ext>
            </a:extLst>
          </p:cNvPr>
          <p:cNvPicPr>
            <a:picLocks noChangeAspect="1"/>
          </p:cNvPicPr>
          <p:nvPr/>
        </p:nvPicPr>
        <p:blipFill>
          <a:blip r:embed="rId3"/>
          <a:stretch>
            <a:fillRect/>
          </a:stretch>
        </p:blipFill>
        <p:spPr>
          <a:xfrm>
            <a:off x="-1" y="-34343"/>
            <a:ext cx="1882201" cy="1882201"/>
          </a:xfrm>
          <a:prstGeom prst="rect">
            <a:avLst/>
          </a:prstGeom>
        </p:spPr>
      </p:pic>
      <p:sp>
        <p:nvSpPr>
          <p:cNvPr id="6" name="TextBox 5">
            <a:extLst>
              <a:ext uri="{FF2B5EF4-FFF2-40B4-BE49-F238E27FC236}">
                <a16:creationId xmlns:a16="http://schemas.microsoft.com/office/drawing/2014/main" id="{CBC11D4A-9328-1DDB-CC6D-3E2D079992BC}"/>
              </a:ext>
            </a:extLst>
          </p:cNvPr>
          <p:cNvSpPr txBox="1"/>
          <p:nvPr/>
        </p:nvSpPr>
        <p:spPr>
          <a:xfrm>
            <a:off x="1272989" y="493388"/>
            <a:ext cx="9646023" cy="1039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lvl="0" indent="0" algn="ctr" defTabSz="3251036" rtl="0" eaLnBrk="1" fontAlgn="auto" latinLnBrk="0" hangingPunct="0">
              <a:lnSpc>
                <a:spcPct val="100000"/>
              </a:lnSpc>
              <a:spcBef>
                <a:spcPts val="0"/>
              </a:spcBef>
              <a:spcAft>
                <a:spcPts val="0"/>
              </a:spcAft>
              <a:buClrTx/>
              <a:buSzTx/>
              <a:buFontTx/>
              <a:buNone/>
              <a:tabLst/>
              <a:defRPr/>
            </a:pPr>
            <a:r>
              <a:rPr kumimoji="0" lang="ru-RU" sz="5867" b="1" i="0" u="none" strike="noStrike" kern="1200" cap="none" spc="0" normalizeH="0" baseline="0" noProof="0" dirty="0" smtClean="0">
                <a:ln>
                  <a:noFill/>
                </a:ln>
                <a:solidFill>
                  <a:srgbClr val="000000"/>
                </a:solidFill>
                <a:effectLst/>
                <a:uLnTx/>
                <a:uFillTx/>
                <a:latin typeface="Avenir Black" panose="02000503020000020003" pitchFamily="2" charset="0"/>
                <a:ea typeface="Helvetica Neue"/>
                <a:cs typeface="Helvetica Neue"/>
                <a:sym typeface="Helvetica Neue"/>
              </a:rPr>
              <a:t>Пример</a:t>
            </a:r>
            <a:endParaRPr kumimoji="0" lang="en-US" sz="5867" b="1" i="0" u="none" strike="noStrike" kern="1200" cap="none" spc="0" normalizeH="0" baseline="0" noProof="0" dirty="0">
              <a:ln>
                <a:noFill/>
              </a:ln>
              <a:solidFill>
                <a:srgbClr val="000000"/>
              </a:solidFill>
              <a:effectLst/>
              <a:uLnTx/>
              <a:uFillTx/>
              <a:latin typeface="Avenir Black" panose="02000503020000020003" pitchFamily="2" charset="0"/>
              <a:ea typeface="Helvetica Neue"/>
              <a:cs typeface="Helvetica Neue"/>
              <a:sym typeface="Helvetica Neue"/>
            </a:endParaRPr>
          </a:p>
        </p:txBody>
      </p:sp>
      <p:sp>
        <p:nvSpPr>
          <p:cNvPr id="2" name="TextBox 1">
            <a:extLst>
              <a:ext uri="{FF2B5EF4-FFF2-40B4-BE49-F238E27FC236}">
                <a16:creationId xmlns:a16="http://schemas.microsoft.com/office/drawing/2014/main" id="{BEC3926B-014A-5D03-2200-F7F8A1902F70}"/>
              </a:ext>
            </a:extLst>
          </p:cNvPr>
          <p:cNvSpPr txBox="1"/>
          <p:nvPr/>
        </p:nvSpPr>
        <p:spPr>
          <a:xfrm>
            <a:off x="685263" y="2036601"/>
            <a:ext cx="11089055" cy="397031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ru-RU" sz="3600" b="0" i="0" u="none" strike="noStrike" kern="1200" cap="none" spc="0" normalizeH="0" baseline="0" noProof="0" dirty="0" smtClean="0">
                <a:ln>
                  <a:noFill/>
                </a:ln>
                <a:solidFill>
                  <a:prstClr val="black"/>
                </a:solidFill>
                <a:effectLst/>
                <a:uLnTx/>
                <a:uFillTx/>
                <a:latin typeface="Avenir Book"/>
                <a:ea typeface="+mn-ea"/>
                <a:cs typeface="Avenir Book"/>
              </a:rPr>
              <a:t>Церковь</a:t>
            </a:r>
            <a:r>
              <a:rPr kumimoji="0" lang="ru-RU" sz="3600" b="0" i="0" u="none" strike="noStrike" kern="1200" cap="none" spc="0" normalizeH="0" noProof="0" dirty="0" smtClean="0">
                <a:ln>
                  <a:noFill/>
                </a:ln>
                <a:solidFill>
                  <a:prstClr val="black"/>
                </a:solidFill>
                <a:effectLst/>
                <a:uLnTx/>
                <a:uFillTx/>
                <a:latin typeface="Avenir Book"/>
                <a:ea typeface="+mn-ea"/>
                <a:cs typeface="Avenir Book"/>
              </a:rPr>
              <a:t> проводит каждый год много различных мероприятий: кулинарные классы, библейская каникулярная школа, евангельские встречи. В ней также хорошо развито социальное служение и проходит программа наставничества для новых членов церкви. Почему, несмотря на это, она растёт не так сильно, как могла бы?</a:t>
            </a:r>
            <a:endParaRPr kumimoji="0" lang="en-US" sz="3600" b="0" i="0" u="none" strike="noStrike" kern="1200" cap="none" spc="0" normalizeH="0" baseline="0" noProof="0" dirty="0">
              <a:ln>
                <a:noFill/>
              </a:ln>
              <a:solidFill>
                <a:prstClr val="black"/>
              </a:solidFill>
              <a:effectLst/>
              <a:uLnTx/>
              <a:uFillTx/>
              <a:latin typeface="Avenir Book"/>
              <a:ea typeface="+mn-ea"/>
              <a:cs typeface="Avenir Book"/>
            </a:endParaRPr>
          </a:p>
        </p:txBody>
      </p:sp>
    </p:spTree>
    <p:extLst>
      <p:ext uri="{BB962C8B-B14F-4D97-AF65-F5344CB8AC3E}">
        <p14:creationId xmlns:p14="http://schemas.microsoft.com/office/powerpoint/2010/main" val="2425381600"/>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 name="Content Placeholder 3">
            <a:extLst>
              <a:ext uri="{FF2B5EF4-FFF2-40B4-BE49-F238E27FC236}">
                <a16:creationId xmlns:a16="http://schemas.microsoft.com/office/drawing/2014/main" id="{F940E615-954F-4088-B1C7-4C53F0B58608}"/>
              </a:ext>
            </a:extLst>
          </p:cNvPr>
          <p:cNvSpPr txBox="1">
            <a:spLocks/>
          </p:cNvSpPr>
          <p:nvPr/>
        </p:nvSpPr>
        <p:spPr>
          <a:xfrm>
            <a:off x="477018" y="728439"/>
            <a:ext cx="5727647" cy="406708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kumimoji="0" lang="ru-RU" sz="2800" b="0" i="0" u="none" strike="noStrike" kern="1200" cap="none" spc="0" normalizeH="0" baseline="0" noProof="0" dirty="0" smtClean="0">
                <a:ln>
                  <a:noFill/>
                </a:ln>
                <a:solidFill>
                  <a:prstClr val="black"/>
                </a:solidFill>
                <a:effectLst/>
                <a:uLnTx/>
                <a:uFillTx/>
                <a:latin typeface="Avenir Book" panose="02000503020000020003" pitchFamily="2" charset="0"/>
                <a:ea typeface="+mn-ea"/>
                <a:cs typeface="Garamond"/>
              </a:rPr>
              <a:t>Несмотря на многочисленные мероприятия, эта церковь</a:t>
            </a:r>
            <a:r>
              <a:rPr kumimoji="0" lang="ru-RU" sz="2800" b="0" i="0" u="none" strike="noStrike" kern="1200" cap="none" spc="0" normalizeH="0" noProof="0" dirty="0" smtClean="0">
                <a:ln>
                  <a:noFill/>
                </a:ln>
                <a:solidFill>
                  <a:prstClr val="black"/>
                </a:solidFill>
                <a:effectLst/>
                <a:uLnTx/>
                <a:uFillTx/>
                <a:latin typeface="Avenir Book" panose="02000503020000020003" pitchFamily="2" charset="0"/>
                <a:ea typeface="+mn-ea"/>
                <a:cs typeface="Garamond"/>
              </a:rPr>
              <a:t> просела в вопросах личного служения через литературу и библейские уроки. Без этого в </a:t>
            </a:r>
            <a:r>
              <a:rPr kumimoji="0" lang="ru-RU" sz="2800" b="0" i="0" u="none" strike="noStrike" kern="1200" cap="none" spc="0" normalizeH="0" noProof="0" dirty="0" smtClean="0">
                <a:ln>
                  <a:noFill/>
                </a:ln>
                <a:solidFill>
                  <a:prstClr val="black"/>
                </a:solidFill>
                <a:effectLst/>
                <a:uLnTx/>
                <a:uFillTx/>
                <a:latin typeface="Avenir Book" panose="02000503020000020003" pitchFamily="2" charset="0"/>
                <a:ea typeface="+mn-ea"/>
                <a:cs typeface="Garamond"/>
              </a:rPr>
              <a:t>ней, в лучшем случае, </a:t>
            </a:r>
            <a:r>
              <a:rPr kumimoji="0" lang="ru-RU" sz="2800" b="0" i="0" u="none" strike="noStrike" kern="1200" cap="none" spc="0" normalizeH="0" noProof="0" dirty="0" smtClean="0">
                <a:ln>
                  <a:noFill/>
                </a:ln>
                <a:solidFill>
                  <a:prstClr val="black"/>
                </a:solidFill>
                <a:effectLst/>
                <a:uLnTx/>
                <a:uFillTx/>
                <a:latin typeface="Avenir Book" panose="02000503020000020003" pitchFamily="2" charset="0"/>
                <a:ea typeface="+mn-ea"/>
                <a:cs typeface="Garamond"/>
              </a:rPr>
              <a:t>может наблюдаться небольшой </a:t>
            </a:r>
            <a:r>
              <a:rPr kumimoji="0" lang="ru-RU" sz="2800" b="0" i="0" u="none" strike="noStrike" kern="1200" cap="none" spc="0" normalizeH="0" noProof="0" dirty="0" smtClean="0">
                <a:ln>
                  <a:noFill/>
                </a:ln>
                <a:solidFill>
                  <a:prstClr val="black"/>
                </a:solidFill>
                <a:effectLst/>
                <a:uLnTx/>
                <a:uFillTx/>
                <a:latin typeface="Avenir Book" panose="02000503020000020003" pitchFamily="2" charset="0"/>
                <a:ea typeface="+mn-ea"/>
                <a:cs typeface="Garamond"/>
              </a:rPr>
              <a:t>рост.</a:t>
            </a:r>
            <a:endParaRPr kumimoji="0" lang="en-US" sz="2800" b="0" i="0" u="none" strike="noStrike" kern="1200" cap="none" spc="0" normalizeH="0" baseline="0" noProof="0" dirty="0">
              <a:ln>
                <a:noFill/>
              </a:ln>
              <a:solidFill>
                <a:srgbClr val="F2F1C5"/>
              </a:solidFill>
              <a:effectLst/>
              <a:uLnTx/>
              <a:uFillTx/>
              <a:latin typeface="Garamond"/>
              <a:ea typeface="+mn-ea"/>
              <a:cs typeface="Garamond"/>
            </a:endParaRPr>
          </a:p>
        </p:txBody>
      </p:sp>
      <p:graphicFrame>
        <p:nvGraphicFramePr>
          <p:cNvPr id="4" name="Content Placeholder 3">
            <a:extLst>
              <a:ext uri="{FF2B5EF4-FFF2-40B4-BE49-F238E27FC236}">
                <a16:creationId xmlns:a16="http://schemas.microsoft.com/office/drawing/2014/main" id="{7813AAB8-A972-5CEC-A32E-46AEFF72C09B}"/>
              </a:ext>
            </a:extLst>
          </p:cNvPr>
          <p:cNvGraphicFramePr>
            <a:graphicFrameLocks/>
          </p:cNvGraphicFramePr>
          <p:nvPr>
            <p:extLst>
              <p:ext uri="{D42A27DB-BD31-4B8C-83A1-F6EECF244321}">
                <p14:modId xmlns:p14="http://schemas.microsoft.com/office/powerpoint/2010/main" val="1851217245"/>
              </p:ext>
            </p:extLst>
          </p:nvPr>
        </p:nvGraphicFramePr>
        <p:xfrm>
          <a:off x="6824596" y="493659"/>
          <a:ext cx="4747472" cy="6417618"/>
        </p:xfrm>
        <a:graphic>
          <a:graphicData uri="http://schemas.openxmlformats.org/drawingml/2006/table">
            <a:tbl>
              <a:tblPr firstRow="1" bandRow="1">
                <a:tableStyleId>{5C22544A-7EE6-4342-B048-85BDC9FD1C3A}</a:tableStyleId>
              </a:tblPr>
              <a:tblGrid>
                <a:gridCol w="2373736">
                  <a:extLst>
                    <a:ext uri="{9D8B030D-6E8A-4147-A177-3AD203B41FA5}">
                      <a16:colId xmlns:a16="http://schemas.microsoft.com/office/drawing/2014/main" val="20000"/>
                    </a:ext>
                  </a:extLst>
                </a:gridCol>
                <a:gridCol w="2373736">
                  <a:extLst>
                    <a:ext uri="{9D8B030D-6E8A-4147-A177-3AD203B41FA5}">
                      <a16:colId xmlns:a16="http://schemas.microsoft.com/office/drawing/2014/main" val="20001"/>
                    </a:ext>
                  </a:extLst>
                </a:gridCol>
              </a:tblGrid>
              <a:tr h="1026141">
                <a:tc>
                  <a:txBody>
                    <a:bodyPr/>
                    <a:lstStyle/>
                    <a:p>
                      <a:pPr algn="ctr"/>
                      <a:r>
                        <a:rPr lang="ru-RU" sz="3200" cap="none" dirty="0" smtClean="0">
                          <a:solidFill>
                            <a:schemeClr val="bg1"/>
                          </a:solidFill>
                          <a:latin typeface="Avenir Book" panose="02000503020000020003" pitchFamily="2" charset="0"/>
                          <a:cs typeface="Garamond"/>
                        </a:rPr>
                        <a:t>Этапы</a:t>
                      </a:r>
                      <a:endParaRPr lang="en-US" sz="3200" cap="none" dirty="0">
                        <a:solidFill>
                          <a:schemeClr val="bg1"/>
                        </a:solidFill>
                        <a:latin typeface="Avenir Book" panose="02000503020000020003" pitchFamily="2" charset="0"/>
                        <a:cs typeface="Garamond"/>
                      </a:endParaRPr>
                    </a:p>
                  </a:txBody>
                  <a:tcPr anchor="ctr">
                    <a:solidFill>
                      <a:schemeClr val="tx1">
                        <a:alpha val="60000"/>
                      </a:schemeClr>
                    </a:solidFill>
                  </a:tcPr>
                </a:tc>
                <a:tc>
                  <a:txBody>
                    <a:bodyPr/>
                    <a:lstStyle/>
                    <a:p>
                      <a:pPr algn="ctr"/>
                      <a:r>
                        <a:rPr lang="ru-RU" sz="3200" dirty="0" smtClean="0">
                          <a:solidFill>
                            <a:schemeClr val="bg1"/>
                          </a:solidFill>
                          <a:latin typeface="Avenir Book" panose="02000503020000020003" pitchFamily="2" charset="0"/>
                          <a:cs typeface="Garamond"/>
                        </a:rPr>
                        <a:t>Пример церкви</a:t>
                      </a:r>
                      <a:endParaRPr lang="en-US" sz="3200" dirty="0">
                        <a:solidFill>
                          <a:schemeClr val="bg1"/>
                        </a:solidFill>
                        <a:latin typeface="Avenir Book" panose="02000503020000020003" pitchFamily="2" charset="0"/>
                        <a:cs typeface="Garamond"/>
                      </a:endParaRPr>
                    </a:p>
                  </a:txBody>
                  <a:tcPr anchor="ctr">
                    <a:solidFill>
                      <a:schemeClr val="tx1">
                        <a:alpha val="60000"/>
                      </a:schemeClr>
                    </a:solidFill>
                  </a:tcPr>
                </a:tc>
                <a:extLst>
                  <a:ext uri="{0D108BD9-81ED-4DB2-BD59-A6C34878D82A}">
                    <a16:rowId xmlns:a16="http://schemas.microsoft.com/office/drawing/2014/main" val="10000"/>
                  </a:ext>
                </a:extLst>
              </a:tr>
              <a:tr h="1092344">
                <a:tc>
                  <a:txBody>
                    <a:bodyPr/>
                    <a:lstStyle/>
                    <a:p>
                      <a:pPr algn="ctr"/>
                      <a:r>
                        <a:rPr lang="ru-RU" sz="3200" dirty="0" smtClean="0">
                          <a:latin typeface="Avenir Book" panose="02000503020000020003" pitchFamily="2" charset="0"/>
                          <a:cs typeface="Garamond"/>
                        </a:rPr>
                        <a:t>Подготовка</a:t>
                      </a:r>
                      <a:endParaRPr lang="en-US" sz="3200" dirty="0">
                        <a:latin typeface="Avenir Book" panose="02000503020000020003" pitchFamily="2" charset="0"/>
                        <a:cs typeface="Garamond"/>
                      </a:endParaRPr>
                    </a:p>
                  </a:txBody>
                  <a:tcPr anchor="ctr">
                    <a:solidFill>
                      <a:schemeClr val="bg1"/>
                    </a:solidFill>
                  </a:tcPr>
                </a:tc>
                <a:tc>
                  <a:txBody>
                    <a:bodyPr/>
                    <a:lstStyle/>
                    <a:p>
                      <a:pPr algn="ctr"/>
                      <a:r>
                        <a:rPr lang="ru-RU" sz="1800" dirty="0" smtClean="0">
                          <a:latin typeface="Avenir Book" panose="02000503020000020003" pitchFamily="2" charset="0"/>
                          <a:cs typeface="Garamond"/>
                        </a:rPr>
                        <a:t>Отдел здоровья, социальное служение,</a:t>
                      </a:r>
                      <a:r>
                        <a:rPr lang="ru-RU" sz="1800" baseline="0" dirty="0" smtClean="0">
                          <a:latin typeface="Avenir Book" panose="02000503020000020003" pitchFamily="2" charset="0"/>
                          <a:cs typeface="Garamond"/>
                        </a:rPr>
                        <a:t> каникулярная школа</a:t>
                      </a:r>
                      <a:endParaRPr lang="en-US" sz="200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10001"/>
                  </a:ext>
                </a:extLst>
              </a:tr>
              <a:tr h="938049">
                <a:tc>
                  <a:txBody>
                    <a:bodyPr/>
                    <a:lstStyle/>
                    <a:p>
                      <a:pPr algn="ctr"/>
                      <a:r>
                        <a:rPr lang="ru-RU" sz="3200" dirty="0" smtClean="0">
                          <a:latin typeface="Avenir Book" panose="02000503020000020003" pitchFamily="2" charset="0"/>
                          <a:cs typeface="Garamond"/>
                        </a:rPr>
                        <a:t>Сеяние</a:t>
                      </a:r>
                      <a:endParaRPr lang="en-US" sz="3200" dirty="0">
                        <a:latin typeface="Avenir Book" panose="02000503020000020003" pitchFamily="2" charset="0"/>
                        <a:cs typeface="Garamond"/>
                      </a:endParaRPr>
                    </a:p>
                  </a:txBody>
                  <a:tcPr anchor="ctr">
                    <a:solidFill>
                      <a:schemeClr val="bg1"/>
                    </a:solidFill>
                  </a:tcPr>
                </a:tc>
                <a:tc rowSpan="2">
                  <a:txBody>
                    <a:bodyPr/>
                    <a:lstStyle/>
                    <a:p>
                      <a:pPr algn="ctr"/>
                      <a:r>
                        <a:rPr lang="ru-RU" sz="3700" b="1" i="0" dirty="0" smtClean="0">
                          <a:solidFill>
                            <a:schemeClr val="bg1"/>
                          </a:solidFill>
                          <a:latin typeface="Avenir Black" panose="02000503020000020003" pitchFamily="2" charset="0"/>
                          <a:cs typeface="Garamond"/>
                        </a:rPr>
                        <a:t>Нет</a:t>
                      </a:r>
                      <a:r>
                        <a:rPr lang="ru-RU" sz="3700" b="1" i="0" baseline="0" dirty="0" smtClean="0">
                          <a:solidFill>
                            <a:schemeClr val="bg1"/>
                          </a:solidFill>
                          <a:latin typeface="Avenir Black" panose="02000503020000020003" pitchFamily="2" charset="0"/>
                          <a:cs typeface="Garamond"/>
                        </a:rPr>
                        <a:t> РОСТА</a:t>
                      </a:r>
                      <a:r>
                        <a:rPr lang="en-US" sz="3700" b="1" i="0" dirty="0" smtClean="0">
                          <a:solidFill>
                            <a:schemeClr val="bg1"/>
                          </a:solidFill>
                          <a:latin typeface="Avenir Black" panose="02000503020000020003" pitchFamily="2" charset="0"/>
                          <a:cs typeface="Garamond"/>
                        </a:rPr>
                        <a:t>!</a:t>
                      </a:r>
                      <a:endParaRPr lang="en-US" sz="1400" b="1" i="0" dirty="0">
                        <a:solidFill>
                          <a:schemeClr val="bg1"/>
                        </a:solidFill>
                        <a:latin typeface="Avenir Black" panose="02000503020000020003" pitchFamily="2" charset="0"/>
                        <a:cs typeface="Garamond"/>
                      </a:endParaRPr>
                    </a:p>
                  </a:txBody>
                  <a:tcPr anchor="ctr">
                    <a:solidFill>
                      <a:srgbClr val="C00000"/>
                    </a:solidFill>
                  </a:tcPr>
                </a:tc>
                <a:extLst>
                  <a:ext uri="{0D108BD9-81ED-4DB2-BD59-A6C34878D82A}">
                    <a16:rowId xmlns:a16="http://schemas.microsoft.com/office/drawing/2014/main" val="10002"/>
                  </a:ext>
                </a:extLst>
              </a:tr>
              <a:tr h="938049">
                <a:tc>
                  <a:txBody>
                    <a:bodyPr/>
                    <a:lstStyle/>
                    <a:p>
                      <a:pPr algn="ctr"/>
                      <a:r>
                        <a:rPr lang="ru-RU" sz="2800" dirty="0" smtClean="0">
                          <a:latin typeface="Avenir Book" panose="02000503020000020003" pitchFamily="2" charset="0"/>
                          <a:cs typeface="Garamond"/>
                        </a:rPr>
                        <a:t>Взращивание</a:t>
                      </a:r>
                      <a:endParaRPr lang="en-US" sz="3200" dirty="0">
                        <a:latin typeface="Avenir Book" panose="02000503020000020003" pitchFamily="2" charset="0"/>
                        <a:cs typeface="Garamond"/>
                      </a:endParaRPr>
                    </a:p>
                  </a:txBody>
                  <a:tcPr anchor="ctr">
                    <a:solidFill>
                      <a:schemeClr val="bg1"/>
                    </a:solidFill>
                  </a:tcPr>
                </a:tc>
                <a:tc vMerge="1">
                  <a:txBody>
                    <a:bodyPr/>
                    <a:lstStyle/>
                    <a:p>
                      <a:pPr algn="ctr"/>
                      <a:endParaRPr lang="en-US" dirty="0"/>
                    </a:p>
                  </a:txBody>
                  <a:tcPr anchor="ctr"/>
                </a:tc>
                <a:extLst>
                  <a:ext uri="{0D108BD9-81ED-4DB2-BD59-A6C34878D82A}">
                    <a16:rowId xmlns:a16="http://schemas.microsoft.com/office/drawing/2014/main" val="10003"/>
                  </a:ext>
                </a:extLst>
              </a:tr>
              <a:tr h="938049">
                <a:tc>
                  <a:txBody>
                    <a:bodyPr/>
                    <a:lstStyle/>
                    <a:p>
                      <a:pPr algn="ctr"/>
                      <a:r>
                        <a:rPr lang="ru-RU" sz="2800" dirty="0" smtClean="0">
                          <a:latin typeface="Avenir Book" panose="02000503020000020003" pitchFamily="2" charset="0"/>
                          <a:cs typeface="Garamond"/>
                        </a:rPr>
                        <a:t>Сбор урожая</a:t>
                      </a:r>
                      <a:endParaRPr lang="en-US" sz="2800" dirty="0">
                        <a:latin typeface="Avenir Book" panose="02000503020000020003" pitchFamily="2" charset="0"/>
                        <a:cs typeface="Garamond"/>
                      </a:endParaRPr>
                    </a:p>
                  </a:txBody>
                  <a:tcPr anchor="ctr">
                    <a:solidFill>
                      <a:schemeClr val="bg1"/>
                    </a:solidFill>
                  </a:tcPr>
                </a:tc>
                <a:tc>
                  <a:txBody>
                    <a:bodyPr/>
                    <a:lstStyle/>
                    <a:p>
                      <a:pPr algn="ctr"/>
                      <a:r>
                        <a:rPr lang="ru-RU" sz="2400" dirty="0" smtClean="0">
                          <a:latin typeface="Avenir Book" panose="02000503020000020003" pitchFamily="2" charset="0"/>
                          <a:cs typeface="Garamond"/>
                        </a:rPr>
                        <a:t>Евангельские встречи</a:t>
                      </a:r>
                      <a:endParaRPr lang="en-US" sz="240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10004"/>
                  </a:ext>
                </a:extLst>
              </a:tr>
              <a:tr h="938049">
                <a:tc>
                  <a:txBody>
                    <a:bodyPr/>
                    <a:lstStyle/>
                    <a:p>
                      <a:pPr algn="ctr"/>
                      <a:r>
                        <a:rPr lang="ru-RU" sz="3200" dirty="0" smtClean="0">
                          <a:latin typeface="Avenir Book" panose="02000503020000020003" pitchFamily="2" charset="0"/>
                          <a:cs typeface="Garamond"/>
                        </a:rPr>
                        <a:t>Сохранение</a:t>
                      </a:r>
                      <a:endParaRPr lang="en-US" sz="3200" dirty="0">
                        <a:latin typeface="Avenir Book" panose="02000503020000020003" pitchFamily="2" charset="0"/>
                        <a:cs typeface="Garamond"/>
                      </a:endParaRPr>
                    </a:p>
                  </a:txBody>
                  <a:tcPr anchor="ctr">
                    <a:solidFill>
                      <a:schemeClr val="bg1"/>
                    </a:solidFill>
                  </a:tcPr>
                </a:tc>
                <a:tc>
                  <a:txBody>
                    <a:bodyPr/>
                    <a:lstStyle/>
                    <a:p>
                      <a:pPr algn="ctr"/>
                      <a:r>
                        <a:rPr lang="ru-RU" sz="2400" dirty="0" smtClean="0">
                          <a:latin typeface="Avenir Book" panose="02000503020000020003" pitchFamily="2" charset="0"/>
                          <a:cs typeface="Garamond"/>
                        </a:rPr>
                        <a:t>Программа ученичества</a:t>
                      </a:r>
                      <a:endParaRPr lang="en-US" sz="240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95724106"/>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graphicFrame>
        <p:nvGraphicFramePr>
          <p:cNvPr id="3" name="Content Placeholder 3">
            <a:extLst>
              <a:ext uri="{FF2B5EF4-FFF2-40B4-BE49-F238E27FC236}">
                <a16:creationId xmlns:a16="http://schemas.microsoft.com/office/drawing/2014/main" id="{05E602B7-141E-C877-131F-616D45DA85DF}"/>
              </a:ext>
            </a:extLst>
          </p:cNvPr>
          <p:cNvGraphicFramePr>
            <a:graphicFrameLocks/>
          </p:cNvGraphicFramePr>
          <p:nvPr>
            <p:extLst>
              <p:ext uri="{D42A27DB-BD31-4B8C-83A1-F6EECF244321}">
                <p14:modId xmlns:p14="http://schemas.microsoft.com/office/powerpoint/2010/main" val="1264022429"/>
              </p:ext>
            </p:extLst>
          </p:nvPr>
        </p:nvGraphicFramePr>
        <p:xfrm>
          <a:off x="632695" y="889613"/>
          <a:ext cx="10926610" cy="5882640"/>
        </p:xfrm>
        <a:graphic>
          <a:graphicData uri="http://schemas.openxmlformats.org/drawingml/2006/table">
            <a:tbl>
              <a:tblPr firstRow="1" bandRow="1">
                <a:tableStyleId>{5C22544A-7EE6-4342-B048-85BDC9FD1C3A}</a:tableStyleId>
              </a:tblPr>
              <a:tblGrid>
                <a:gridCol w="5463305">
                  <a:extLst>
                    <a:ext uri="{9D8B030D-6E8A-4147-A177-3AD203B41FA5}">
                      <a16:colId xmlns:a16="http://schemas.microsoft.com/office/drawing/2014/main" val="20000"/>
                    </a:ext>
                  </a:extLst>
                </a:gridCol>
                <a:gridCol w="5463305">
                  <a:extLst>
                    <a:ext uri="{9D8B030D-6E8A-4147-A177-3AD203B41FA5}">
                      <a16:colId xmlns:a16="http://schemas.microsoft.com/office/drawing/2014/main" val="20001"/>
                    </a:ext>
                  </a:extLst>
                </a:gridCol>
              </a:tblGrid>
              <a:tr h="811575">
                <a:tc>
                  <a:txBody>
                    <a:bodyPr/>
                    <a:lstStyle/>
                    <a:p>
                      <a:pPr algn="ctr"/>
                      <a:r>
                        <a:rPr lang="ru-RU" sz="3200" cap="none" dirty="0" smtClean="0">
                          <a:solidFill>
                            <a:schemeClr val="bg1"/>
                          </a:solidFill>
                          <a:latin typeface="Avenir Book" panose="02000503020000020003" pitchFamily="2" charset="0"/>
                          <a:cs typeface="Garamond"/>
                        </a:rPr>
                        <a:t>Деятельность или служение</a:t>
                      </a:r>
                      <a:endParaRPr lang="en-US" sz="3200" cap="none" dirty="0">
                        <a:solidFill>
                          <a:schemeClr val="bg1"/>
                        </a:solidFill>
                        <a:latin typeface="Avenir Book" panose="02000503020000020003" pitchFamily="2" charset="0"/>
                        <a:cs typeface="Garamond"/>
                      </a:endParaRPr>
                    </a:p>
                  </a:txBody>
                  <a:tcPr anchor="ctr">
                    <a:solidFill>
                      <a:schemeClr val="tx1">
                        <a:alpha val="60000"/>
                      </a:schemeClr>
                    </a:solidFill>
                  </a:tcPr>
                </a:tc>
                <a:tc>
                  <a:txBody>
                    <a:bodyPr/>
                    <a:lstStyle/>
                    <a:p>
                      <a:pPr algn="ctr"/>
                      <a:r>
                        <a:rPr lang="ru-RU" sz="3200" dirty="0" smtClean="0">
                          <a:solidFill>
                            <a:schemeClr val="bg1"/>
                          </a:solidFill>
                          <a:latin typeface="Avenir Book" panose="02000503020000020003" pitchFamily="2" charset="0"/>
                          <a:cs typeface="Garamond"/>
                        </a:rPr>
                        <a:t>Этап</a:t>
                      </a:r>
                      <a:endParaRPr lang="en-US" sz="3200" dirty="0">
                        <a:solidFill>
                          <a:schemeClr val="bg1"/>
                        </a:solidFill>
                        <a:latin typeface="Avenir Book" panose="02000503020000020003" pitchFamily="2" charset="0"/>
                        <a:cs typeface="Garamond"/>
                      </a:endParaRPr>
                    </a:p>
                  </a:txBody>
                  <a:tcPr anchor="ctr">
                    <a:solidFill>
                      <a:schemeClr val="tx1">
                        <a:alpha val="60000"/>
                      </a:schemeClr>
                    </a:solidFill>
                  </a:tcPr>
                </a:tc>
                <a:extLst>
                  <a:ext uri="{0D108BD9-81ED-4DB2-BD59-A6C34878D82A}">
                    <a16:rowId xmlns:a16="http://schemas.microsoft.com/office/drawing/2014/main" val="10000"/>
                  </a:ext>
                </a:extLst>
              </a:tr>
              <a:tr h="609600">
                <a:tc>
                  <a:txBody>
                    <a:bodyPr/>
                    <a:lstStyle/>
                    <a:p>
                      <a:pPr algn="ctr"/>
                      <a:r>
                        <a:rPr lang="ru-RU" sz="2800" dirty="0" smtClean="0">
                          <a:latin typeface="Avenir Book" panose="02000503020000020003" pitchFamily="2" charset="0"/>
                          <a:cs typeface="Garamond"/>
                        </a:rPr>
                        <a:t>Кулинарный класс</a:t>
                      </a:r>
                      <a:endParaRPr lang="en-US" sz="2800" dirty="0">
                        <a:latin typeface="Avenir Book" panose="02000503020000020003" pitchFamily="2" charset="0"/>
                        <a:cs typeface="Garamond"/>
                      </a:endParaRPr>
                    </a:p>
                  </a:txBody>
                  <a:tcPr anchor="ctr">
                    <a:solidFill>
                      <a:schemeClr val="bg1"/>
                    </a:solidFill>
                  </a:tcPr>
                </a:tc>
                <a:tc>
                  <a:txBody>
                    <a:bodyPr/>
                    <a:lstStyle/>
                    <a:p>
                      <a:pPr algn="ctr"/>
                      <a:endParaRPr lang="en-US" sz="3200" b="1" i="0" dirty="0">
                        <a:solidFill>
                          <a:schemeClr val="bg1"/>
                        </a:solidFill>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10001"/>
                  </a:ext>
                </a:extLst>
              </a:tr>
              <a:tr h="609600">
                <a:tc>
                  <a:txBody>
                    <a:bodyPr/>
                    <a:lstStyle/>
                    <a:p>
                      <a:pPr algn="ctr"/>
                      <a:r>
                        <a:rPr lang="ru-RU" sz="2800" dirty="0" smtClean="0">
                          <a:latin typeface="Avenir Book" panose="02000503020000020003" pitchFamily="2" charset="0"/>
                          <a:cs typeface="Garamond"/>
                        </a:rPr>
                        <a:t>Каникулярная Библейская школа</a:t>
                      </a:r>
                      <a:endParaRPr lang="en-US" sz="2800" dirty="0">
                        <a:latin typeface="Avenir Book" panose="02000503020000020003" pitchFamily="2" charset="0"/>
                        <a:cs typeface="Garamond"/>
                      </a:endParaRP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1265815125"/>
                  </a:ext>
                </a:extLst>
              </a:tr>
              <a:tr h="609600">
                <a:tc>
                  <a:txBody>
                    <a:bodyPr/>
                    <a:lstStyle/>
                    <a:p>
                      <a:pPr algn="ctr"/>
                      <a:r>
                        <a:rPr lang="ru-RU" sz="2800" dirty="0" smtClean="0">
                          <a:latin typeface="Avenir Book" panose="02000503020000020003" pitchFamily="2" charset="0"/>
                          <a:cs typeface="Garamond"/>
                        </a:rPr>
                        <a:t>Служение отдела </a:t>
                      </a:r>
                      <a:r>
                        <a:rPr lang="ru-RU" sz="2800" dirty="0" err="1" smtClean="0">
                          <a:latin typeface="Avenir Book" panose="02000503020000020003" pitchFamily="2" charset="0"/>
                          <a:cs typeface="Garamond"/>
                        </a:rPr>
                        <a:t>Тавифы</a:t>
                      </a:r>
                      <a:endParaRPr lang="en-US" sz="2800" dirty="0">
                        <a:latin typeface="Avenir Book" panose="02000503020000020003" pitchFamily="2" charset="0"/>
                        <a:cs typeface="Garamond"/>
                      </a:endParaRP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1460736344"/>
                  </a:ext>
                </a:extLst>
              </a:tr>
              <a:tr h="609600">
                <a:tc>
                  <a:txBody>
                    <a:bodyPr/>
                    <a:lstStyle/>
                    <a:p>
                      <a:pPr algn="ctr"/>
                      <a:r>
                        <a:rPr lang="ru-RU" sz="2800" dirty="0" smtClean="0">
                          <a:latin typeface="Avenir Book" panose="02000503020000020003" pitchFamily="2" charset="0"/>
                          <a:cs typeface="Garamond"/>
                        </a:rPr>
                        <a:t>Евангельские встречи</a:t>
                      </a:r>
                      <a:endParaRPr lang="en-US" sz="2800" dirty="0">
                        <a:latin typeface="Avenir Book" panose="02000503020000020003" pitchFamily="2" charset="0"/>
                        <a:cs typeface="Garamond"/>
                      </a:endParaRPr>
                    </a:p>
                  </a:txBody>
                  <a:tcPr anchor="ctr">
                    <a:solidFill>
                      <a:schemeClr val="bg1"/>
                    </a:solidFill>
                  </a:tcPr>
                </a:tc>
                <a:tc>
                  <a:txBody>
                    <a:bodyPr/>
                    <a:lstStyle/>
                    <a:p>
                      <a:pPr algn="ctr"/>
                      <a:endParaRPr lang="en-US" sz="3200" b="0" i="0" dirty="0">
                        <a:solidFill>
                          <a:schemeClr val="tx1"/>
                        </a:solidFill>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10004"/>
                  </a:ext>
                </a:extLst>
              </a:tr>
              <a:tr h="609600">
                <a:tc>
                  <a:txBody>
                    <a:bodyPr/>
                    <a:lstStyle/>
                    <a:p>
                      <a:pPr algn="ctr"/>
                      <a:r>
                        <a:rPr lang="ru-RU" sz="2800" dirty="0" smtClean="0">
                          <a:latin typeface="Avenir Book" panose="02000503020000020003" pitchFamily="2" charset="0"/>
                          <a:cs typeface="Garamond"/>
                        </a:rPr>
                        <a:t>Семинар</a:t>
                      </a:r>
                      <a:r>
                        <a:rPr lang="ru-RU" sz="2800" baseline="0" dirty="0" smtClean="0">
                          <a:latin typeface="Avenir Book" panose="02000503020000020003" pitchFamily="2" charset="0"/>
                          <a:cs typeface="Garamond"/>
                        </a:rPr>
                        <a:t> для родителей</a:t>
                      </a:r>
                      <a:endParaRPr lang="en-US" sz="2800" dirty="0">
                        <a:latin typeface="Avenir Book" panose="02000503020000020003" pitchFamily="2" charset="0"/>
                        <a:cs typeface="Garamond"/>
                      </a:endParaRP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10005"/>
                  </a:ext>
                </a:extLst>
              </a:tr>
              <a:tr h="609600">
                <a:tc>
                  <a:txBody>
                    <a:bodyPr/>
                    <a:lstStyle/>
                    <a:p>
                      <a:pPr algn="ctr"/>
                      <a:r>
                        <a:rPr lang="ru-RU" sz="2400" dirty="0" smtClean="0">
                          <a:latin typeface="Avenir Book" panose="02000503020000020003" pitchFamily="2" charset="0"/>
                          <a:cs typeface="Garamond"/>
                        </a:rPr>
                        <a:t>Ученичество для новых членов</a:t>
                      </a:r>
                      <a:r>
                        <a:rPr lang="ru-RU" sz="2400" baseline="0" dirty="0" smtClean="0">
                          <a:latin typeface="Avenir Book" panose="02000503020000020003" pitchFamily="2" charset="0"/>
                          <a:cs typeface="Garamond"/>
                        </a:rPr>
                        <a:t> Церкви</a:t>
                      </a:r>
                      <a:endParaRPr lang="en-US" sz="2400" dirty="0">
                        <a:latin typeface="Avenir Book" panose="02000503020000020003" pitchFamily="2" charset="0"/>
                        <a:cs typeface="Garamond"/>
                      </a:endParaRP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763334773"/>
                  </a:ext>
                </a:extLst>
              </a:tr>
              <a:tr h="609600">
                <a:tc>
                  <a:txBody>
                    <a:bodyPr/>
                    <a:lstStyle/>
                    <a:p>
                      <a:pPr algn="ctr"/>
                      <a:r>
                        <a:rPr lang="ru-RU" sz="2800" dirty="0" smtClean="0">
                          <a:latin typeface="Avenir Book" panose="02000503020000020003" pitchFamily="2" charset="0"/>
                          <a:cs typeface="Garamond"/>
                        </a:rPr>
                        <a:t>Семинар по финансам</a:t>
                      </a:r>
                      <a:endParaRPr lang="en-US" sz="2800" dirty="0">
                        <a:latin typeface="Avenir Book" panose="02000503020000020003" pitchFamily="2" charset="0"/>
                        <a:cs typeface="Garamond"/>
                      </a:endParaRP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994645276"/>
                  </a:ext>
                </a:extLst>
              </a:tr>
            </a:tbl>
          </a:graphicData>
        </a:graphic>
      </p:graphicFrame>
    </p:spTree>
    <p:extLst>
      <p:ext uri="{BB962C8B-B14F-4D97-AF65-F5344CB8AC3E}">
        <p14:creationId xmlns:p14="http://schemas.microsoft.com/office/powerpoint/2010/main" val="2980114718"/>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graphicFrame>
        <p:nvGraphicFramePr>
          <p:cNvPr id="2" name="Content Placeholder 3">
            <a:extLst>
              <a:ext uri="{FF2B5EF4-FFF2-40B4-BE49-F238E27FC236}">
                <a16:creationId xmlns:a16="http://schemas.microsoft.com/office/drawing/2014/main" id="{EC1A9A3C-1C35-75A5-5106-6D815B1C4757}"/>
              </a:ext>
            </a:extLst>
          </p:cNvPr>
          <p:cNvGraphicFramePr>
            <a:graphicFrameLocks/>
          </p:cNvGraphicFramePr>
          <p:nvPr>
            <p:extLst>
              <p:ext uri="{D42A27DB-BD31-4B8C-83A1-F6EECF244321}">
                <p14:modId xmlns:p14="http://schemas.microsoft.com/office/powerpoint/2010/main" val="1745211639"/>
              </p:ext>
            </p:extLst>
          </p:nvPr>
        </p:nvGraphicFramePr>
        <p:xfrm>
          <a:off x="632695" y="889613"/>
          <a:ext cx="10926610" cy="5882640"/>
        </p:xfrm>
        <a:graphic>
          <a:graphicData uri="http://schemas.openxmlformats.org/drawingml/2006/table">
            <a:tbl>
              <a:tblPr firstRow="1" bandRow="1">
                <a:tableStyleId>{5C22544A-7EE6-4342-B048-85BDC9FD1C3A}</a:tableStyleId>
              </a:tblPr>
              <a:tblGrid>
                <a:gridCol w="5463305">
                  <a:extLst>
                    <a:ext uri="{9D8B030D-6E8A-4147-A177-3AD203B41FA5}">
                      <a16:colId xmlns:a16="http://schemas.microsoft.com/office/drawing/2014/main" val="20000"/>
                    </a:ext>
                  </a:extLst>
                </a:gridCol>
                <a:gridCol w="5463305">
                  <a:extLst>
                    <a:ext uri="{9D8B030D-6E8A-4147-A177-3AD203B41FA5}">
                      <a16:colId xmlns:a16="http://schemas.microsoft.com/office/drawing/2014/main" val="20001"/>
                    </a:ext>
                  </a:extLst>
                </a:gridCol>
              </a:tblGrid>
              <a:tr h="811575">
                <a:tc>
                  <a:txBody>
                    <a:bodyPr/>
                    <a:lstStyle/>
                    <a:p>
                      <a:pPr algn="ctr"/>
                      <a:r>
                        <a:rPr lang="ru-RU" sz="3200" cap="none" dirty="0" smtClean="0">
                          <a:solidFill>
                            <a:schemeClr val="bg1"/>
                          </a:solidFill>
                          <a:latin typeface="Avenir Book" panose="02000503020000020003" pitchFamily="2" charset="0"/>
                          <a:cs typeface="Garamond"/>
                        </a:rPr>
                        <a:t>Деятельность или служение</a:t>
                      </a:r>
                      <a:endParaRPr lang="en-US" sz="3200" cap="none" dirty="0">
                        <a:solidFill>
                          <a:schemeClr val="bg1"/>
                        </a:solidFill>
                        <a:latin typeface="Avenir Book" panose="02000503020000020003" pitchFamily="2" charset="0"/>
                        <a:cs typeface="Garamond"/>
                      </a:endParaRPr>
                    </a:p>
                  </a:txBody>
                  <a:tcPr anchor="ctr">
                    <a:solidFill>
                      <a:schemeClr val="tx1">
                        <a:alpha val="60000"/>
                      </a:schemeClr>
                    </a:solidFill>
                  </a:tcPr>
                </a:tc>
                <a:tc>
                  <a:txBody>
                    <a:bodyPr/>
                    <a:lstStyle/>
                    <a:p>
                      <a:pPr algn="ctr"/>
                      <a:r>
                        <a:rPr lang="ru-RU" sz="3200" dirty="0" smtClean="0">
                          <a:solidFill>
                            <a:schemeClr val="bg1"/>
                          </a:solidFill>
                          <a:latin typeface="Avenir Book" panose="02000503020000020003" pitchFamily="2" charset="0"/>
                          <a:cs typeface="Garamond"/>
                        </a:rPr>
                        <a:t>Этап</a:t>
                      </a:r>
                      <a:endParaRPr lang="en-US" sz="3200" dirty="0">
                        <a:solidFill>
                          <a:schemeClr val="bg1"/>
                        </a:solidFill>
                        <a:latin typeface="Avenir Book" panose="02000503020000020003" pitchFamily="2" charset="0"/>
                        <a:cs typeface="Garamond"/>
                      </a:endParaRPr>
                    </a:p>
                  </a:txBody>
                  <a:tcPr anchor="ctr">
                    <a:solidFill>
                      <a:schemeClr val="tx1">
                        <a:alpha val="60000"/>
                      </a:schemeClr>
                    </a:solidFill>
                  </a:tcPr>
                </a:tc>
                <a:extLst>
                  <a:ext uri="{0D108BD9-81ED-4DB2-BD59-A6C34878D82A}">
                    <a16:rowId xmlns:a16="http://schemas.microsoft.com/office/drawing/2014/main" val="10000"/>
                  </a:ext>
                </a:extLst>
              </a:tr>
              <a:tr h="609600">
                <a:tc>
                  <a:txBody>
                    <a:bodyPr/>
                    <a:lstStyle/>
                    <a:p>
                      <a:pPr algn="ctr"/>
                      <a:r>
                        <a:rPr lang="ru-RU" sz="2800" dirty="0" smtClean="0">
                          <a:latin typeface="Avenir Book" panose="02000503020000020003" pitchFamily="2" charset="0"/>
                          <a:cs typeface="Garamond"/>
                        </a:rPr>
                        <a:t>Кулинарный класс</a:t>
                      </a:r>
                      <a:endParaRPr lang="en-US" sz="2800" dirty="0">
                        <a:latin typeface="Avenir Book" panose="02000503020000020003" pitchFamily="2" charset="0"/>
                        <a:cs typeface="Garamond"/>
                      </a:endParaRPr>
                    </a:p>
                  </a:txBody>
                  <a:tcPr anchor="ctr">
                    <a:solidFill>
                      <a:schemeClr val="bg1"/>
                    </a:solidFill>
                  </a:tcPr>
                </a:tc>
                <a:tc>
                  <a:txBody>
                    <a:bodyPr/>
                    <a:lstStyle/>
                    <a:p>
                      <a:pPr algn="ctr"/>
                      <a:r>
                        <a:rPr lang="ru-RU" sz="3200" b="1" i="0" dirty="0" smtClean="0">
                          <a:solidFill>
                            <a:schemeClr val="bg1"/>
                          </a:solidFill>
                          <a:latin typeface="Avenir Book" panose="02000503020000020003" pitchFamily="2" charset="0"/>
                          <a:cs typeface="Garamond"/>
                        </a:rPr>
                        <a:t>Подготовка</a:t>
                      </a:r>
                      <a:endParaRPr lang="en-US" sz="3200" b="1" i="0" dirty="0">
                        <a:solidFill>
                          <a:schemeClr val="bg1"/>
                        </a:solidFill>
                        <a:latin typeface="Avenir Book" panose="02000503020000020003" pitchFamily="2" charset="0"/>
                        <a:cs typeface="Garamond"/>
                      </a:endParaRPr>
                    </a:p>
                  </a:txBody>
                  <a:tcPr anchor="ctr">
                    <a:solidFill>
                      <a:srgbClr val="072CA8"/>
                    </a:solidFill>
                  </a:tcPr>
                </a:tc>
                <a:extLst>
                  <a:ext uri="{0D108BD9-81ED-4DB2-BD59-A6C34878D82A}">
                    <a16:rowId xmlns:a16="http://schemas.microsoft.com/office/drawing/2014/main" val="10001"/>
                  </a:ext>
                </a:extLst>
              </a:tr>
              <a:tr h="609600">
                <a:tc>
                  <a:txBody>
                    <a:bodyPr/>
                    <a:lstStyle/>
                    <a:p>
                      <a:pPr algn="ctr"/>
                      <a:r>
                        <a:rPr lang="ru-RU" sz="2800" dirty="0" smtClean="0">
                          <a:latin typeface="Avenir Book" panose="02000503020000020003" pitchFamily="2" charset="0"/>
                          <a:cs typeface="Garamond"/>
                        </a:rPr>
                        <a:t>Каникулярная Библейская школа</a:t>
                      </a:r>
                      <a:endParaRPr lang="en-US" sz="2800" dirty="0">
                        <a:latin typeface="Avenir Book" panose="02000503020000020003" pitchFamily="2" charset="0"/>
                        <a:cs typeface="Garamond"/>
                      </a:endParaRP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1265815125"/>
                  </a:ext>
                </a:extLst>
              </a:tr>
              <a:tr h="609600">
                <a:tc>
                  <a:txBody>
                    <a:bodyPr/>
                    <a:lstStyle/>
                    <a:p>
                      <a:pPr algn="ctr"/>
                      <a:r>
                        <a:rPr lang="ru-RU" sz="2800" dirty="0" smtClean="0">
                          <a:latin typeface="Avenir Book" panose="02000503020000020003" pitchFamily="2" charset="0"/>
                          <a:cs typeface="Garamond"/>
                        </a:rPr>
                        <a:t>Служение отдела </a:t>
                      </a:r>
                      <a:r>
                        <a:rPr lang="ru-RU" sz="2800" dirty="0" err="1" smtClean="0">
                          <a:latin typeface="Avenir Book" panose="02000503020000020003" pitchFamily="2" charset="0"/>
                          <a:cs typeface="Garamond"/>
                        </a:rPr>
                        <a:t>Тавифы</a:t>
                      </a:r>
                      <a:endParaRPr lang="en-US" sz="2800" dirty="0">
                        <a:latin typeface="Avenir Book" panose="02000503020000020003" pitchFamily="2" charset="0"/>
                        <a:cs typeface="Garamond"/>
                      </a:endParaRP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1460736344"/>
                  </a:ext>
                </a:extLst>
              </a:tr>
              <a:tr h="609600">
                <a:tc>
                  <a:txBody>
                    <a:bodyPr/>
                    <a:lstStyle/>
                    <a:p>
                      <a:pPr algn="ctr"/>
                      <a:r>
                        <a:rPr lang="ru-RU" sz="2800" dirty="0" smtClean="0">
                          <a:latin typeface="Avenir Book" panose="02000503020000020003" pitchFamily="2" charset="0"/>
                          <a:cs typeface="Garamond"/>
                        </a:rPr>
                        <a:t>Евангельские встречи</a:t>
                      </a:r>
                      <a:endParaRPr lang="en-US" sz="2800" dirty="0">
                        <a:latin typeface="Avenir Book" panose="02000503020000020003" pitchFamily="2" charset="0"/>
                        <a:cs typeface="Garamond"/>
                      </a:endParaRPr>
                    </a:p>
                  </a:txBody>
                  <a:tcPr anchor="ctr">
                    <a:solidFill>
                      <a:schemeClr val="bg1"/>
                    </a:solidFill>
                  </a:tcPr>
                </a:tc>
                <a:tc>
                  <a:txBody>
                    <a:bodyPr/>
                    <a:lstStyle/>
                    <a:p>
                      <a:pPr algn="ctr"/>
                      <a:endParaRPr lang="en-US" sz="3200" b="0" i="0" dirty="0">
                        <a:solidFill>
                          <a:schemeClr val="tx1"/>
                        </a:solidFill>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10004"/>
                  </a:ext>
                </a:extLst>
              </a:tr>
              <a:tr h="609600">
                <a:tc>
                  <a:txBody>
                    <a:bodyPr/>
                    <a:lstStyle/>
                    <a:p>
                      <a:pPr algn="ctr"/>
                      <a:r>
                        <a:rPr lang="ru-RU" sz="2800" dirty="0" smtClean="0">
                          <a:latin typeface="Avenir Book" panose="02000503020000020003" pitchFamily="2" charset="0"/>
                          <a:cs typeface="Garamond"/>
                        </a:rPr>
                        <a:t>Семинар</a:t>
                      </a:r>
                      <a:r>
                        <a:rPr lang="ru-RU" sz="2800" baseline="0" dirty="0" smtClean="0">
                          <a:latin typeface="Avenir Book" panose="02000503020000020003" pitchFamily="2" charset="0"/>
                          <a:cs typeface="Garamond"/>
                        </a:rPr>
                        <a:t> для родителей</a:t>
                      </a:r>
                      <a:endParaRPr lang="en-US" sz="2800" dirty="0">
                        <a:latin typeface="Avenir Book" panose="02000503020000020003" pitchFamily="2" charset="0"/>
                        <a:cs typeface="Garamond"/>
                      </a:endParaRP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10005"/>
                  </a:ext>
                </a:extLst>
              </a:tr>
              <a:tr h="609600">
                <a:tc>
                  <a:txBody>
                    <a:bodyPr/>
                    <a:lstStyle/>
                    <a:p>
                      <a:pPr algn="ctr"/>
                      <a:r>
                        <a:rPr lang="ru-RU" sz="2400" dirty="0" smtClean="0">
                          <a:latin typeface="Avenir Book" panose="02000503020000020003" pitchFamily="2" charset="0"/>
                          <a:cs typeface="Garamond"/>
                        </a:rPr>
                        <a:t>Ученичество для новых членов</a:t>
                      </a:r>
                      <a:r>
                        <a:rPr lang="ru-RU" sz="2400" baseline="0" dirty="0" smtClean="0">
                          <a:latin typeface="Avenir Book" panose="02000503020000020003" pitchFamily="2" charset="0"/>
                          <a:cs typeface="Garamond"/>
                        </a:rPr>
                        <a:t> Церкви</a:t>
                      </a:r>
                      <a:endParaRPr lang="en-US" sz="2400" dirty="0">
                        <a:latin typeface="Avenir Book" panose="02000503020000020003" pitchFamily="2" charset="0"/>
                        <a:cs typeface="Garamond"/>
                      </a:endParaRP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763334773"/>
                  </a:ext>
                </a:extLst>
              </a:tr>
              <a:tr h="609600">
                <a:tc>
                  <a:txBody>
                    <a:bodyPr/>
                    <a:lstStyle/>
                    <a:p>
                      <a:pPr algn="ctr"/>
                      <a:r>
                        <a:rPr lang="ru-RU" sz="2800" dirty="0" smtClean="0">
                          <a:latin typeface="Avenir Book" panose="02000503020000020003" pitchFamily="2" charset="0"/>
                          <a:cs typeface="Garamond"/>
                        </a:rPr>
                        <a:t>Семинар по финансам</a:t>
                      </a:r>
                      <a:endParaRPr lang="en-US" sz="2800" dirty="0">
                        <a:latin typeface="Avenir Book" panose="02000503020000020003" pitchFamily="2" charset="0"/>
                        <a:cs typeface="Garamond"/>
                      </a:endParaRP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994645276"/>
                  </a:ext>
                </a:extLst>
              </a:tr>
            </a:tbl>
          </a:graphicData>
        </a:graphic>
      </p:graphicFrame>
    </p:spTree>
    <p:extLst>
      <p:ext uri="{BB962C8B-B14F-4D97-AF65-F5344CB8AC3E}">
        <p14:creationId xmlns:p14="http://schemas.microsoft.com/office/powerpoint/2010/main" val="1377861809"/>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graphicFrame>
        <p:nvGraphicFramePr>
          <p:cNvPr id="4" name="Content Placeholder 3">
            <a:extLst>
              <a:ext uri="{FF2B5EF4-FFF2-40B4-BE49-F238E27FC236}">
                <a16:creationId xmlns:a16="http://schemas.microsoft.com/office/drawing/2014/main" id="{F69F1E08-C84F-468E-85BF-498FCCEB46BE}"/>
              </a:ext>
            </a:extLst>
          </p:cNvPr>
          <p:cNvGraphicFramePr>
            <a:graphicFrameLocks/>
          </p:cNvGraphicFramePr>
          <p:nvPr/>
        </p:nvGraphicFramePr>
        <p:xfrm>
          <a:off x="632695" y="889613"/>
          <a:ext cx="10926610" cy="5882640"/>
        </p:xfrm>
        <a:graphic>
          <a:graphicData uri="http://schemas.openxmlformats.org/drawingml/2006/table">
            <a:tbl>
              <a:tblPr firstRow="1" bandRow="1">
                <a:tableStyleId>{5C22544A-7EE6-4342-B048-85BDC9FD1C3A}</a:tableStyleId>
              </a:tblPr>
              <a:tblGrid>
                <a:gridCol w="5463305">
                  <a:extLst>
                    <a:ext uri="{9D8B030D-6E8A-4147-A177-3AD203B41FA5}">
                      <a16:colId xmlns:a16="http://schemas.microsoft.com/office/drawing/2014/main" val="20000"/>
                    </a:ext>
                  </a:extLst>
                </a:gridCol>
                <a:gridCol w="5463305">
                  <a:extLst>
                    <a:ext uri="{9D8B030D-6E8A-4147-A177-3AD203B41FA5}">
                      <a16:colId xmlns:a16="http://schemas.microsoft.com/office/drawing/2014/main" val="20001"/>
                    </a:ext>
                  </a:extLst>
                </a:gridCol>
              </a:tblGrid>
              <a:tr h="811575">
                <a:tc>
                  <a:txBody>
                    <a:bodyPr/>
                    <a:lstStyle/>
                    <a:p>
                      <a:pPr algn="ctr"/>
                      <a:r>
                        <a:rPr lang="ru-RU" sz="3200" cap="none" dirty="0" smtClean="0">
                          <a:solidFill>
                            <a:schemeClr val="bg1"/>
                          </a:solidFill>
                          <a:latin typeface="Avenir Book" panose="02000503020000020003" pitchFamily="2" charset="0"/>
                          <a:cs typeface="Garamond"/>
                        </a:rPr>
                        <a:t>Деятельность или служение</a:t>
                      </a:r>
                      <a:endParaRPr lang="en-US" sz="3200" cap="none" dirty="0">
                        <a:solidFill>
                          <a:schemeClr val="bg1"/>
                        </a:solidFill>
                        <a:latin typeface="Avenir Book" panose="02000503020000020003" pitchFamily="2" charset="0"/>
                        <a:cs typeface="Garamond"/>
                      </a:endParaRPr>
                    </a:p>
                  </a:txBody>
                  <a:tcPr anchor="ctr">
                    <a:solidFill>
                      <a:schemeClr val="tx1">
                        <a:alpha val="60000"/>
                      </a:schemeClr>
                    </a:solidFill>
                  </a:tcPr>
                </a:tc>
                <a:tc>
                  <a:txBody>
                    <a:bodyPr/>
                    <a:lstStyle/>
                    <a:p>
                      <a:pPr algn="ctr"/>
                      <a:r>
                        <a:rPr lang="ru-RU" sz="3200" dirty="0" smtClean="0">
                          <a:solidFill>
                            <a:schemeClr val="bg1"/>
                          </a:solidFill>
                          <a:latin typeface="Avenir Book" panose="02000503020000020003" pitchFamily="2" charset="0"/>
                          <a:cs typeface="Garamond"/>
                        </a:rPr>
                        <a:t>Этап</a:t>
                      </a:r>
                      <a:endParaRPr lang="en-US" sz="3200" dirty="0">
                        <a:solidFill>
                          <a:schemeClr val="bg1"/>
                        </a:solidFill>
                        <a:latin typeface="Avenir Book" panose="02000503020000020003" pitchFamily="2" charset="0"/>
                        <a:cs typeface="Garamond"/>
                      </a:endParaRPr>
                    </a:p>
                  </a:txBody>
                  <a:tcPr anchor="ctr">
                    <a:solidFill>
                      <a:schemeClr val="tx1">
                        <a:alpha val="60000"/>
                      </a:schemeClr>
                    </a:solidFill>
                  </a:tcPr>
                </a:tc>
                <a:extLst>
                  <a:ext uri="{0D108BD9-81ED-4DB2-BD59-A6C34878D82A}">
                    <a16:rowId xmlns:a16="http://schemas.microsoft.com/office/drawing/2014/main" val="10000"/>
                  </a:ext>
                </a:extLst>
              </a:tr>
              <a:tr h="609600">
                <a:tc>
                  <a:txBody>
                    <a:bodyPr/>
                    <a:lstStyle/>
                    <a:p>
                      <a:pPr algn="ctr"/>
                      <a:r>
                        <a:rPr lang="ru-RU" sz="2800" dirty="0" smtClean="0">
                          <a:latin typeface="Avenir Book" panose="02000503020000020003" pitchFamily="2" charset="0"/>
                          <a:cs typeface="Garamond"/>
                        </a:rPr>
                        <a:t>Кулинарный класс</a:t>
                      </a:r>
                      <a:endParaRPr lang="en-US" sz="2800" dirty="0">
                        <a:latin typeface="Avenir Book" panose="02000503020000020003" pitchFamily="2" charset="0"/>
                        <a:cs typeface="Garamond"/>
                      </a:endParaRPr>
                    </a:p>
                  </a:txBody>
                  <a:tcPr anchor="ctr">
                    <a:solidFill>
                      <a:schemeClr val="bg1"/>
                    </a:solidFill>
                  </a:tcPr>
                </a:tc>
                <a:tc>
                  <a:txBody>
                    <a:bodyPr/>
                    <a:lstStyle/>
                    <a:p>
                      <a:pPr algn="ctr"/>
                      <a:r>
                        <a:rPr lang="ru-RU" sz="3200" b="1" i="0" dirty="0" smtClean="0">
                          <a:solidFill>
                            <a:schemeClr val="bg1"/>
                          </a:solidFill>
                          <a:latin typeface="Avenir Book" panose="02000503020000020003" pitchFamily="2" charset="0"/>
                          <a:cs typeface="Garamond"/>
                        </a:rPr>
                        <a:t>Подготовка</a:t>
                      </a:r>
                      <a:endParaRPr lang="en-US" sz="3200" b="1" i="0" dirty="0">
                        <a:solidFill>
                          <a:schemeClr val="bg1"/>
                        </a:solidFill>
                        <a:latin typeface="Avenir Book" panose="02000503020000020003" pitchFamily="2" charset="0"/>
                        <a:cs typeface="Garamond"/>
                      </a:endParaRPr>
                    </a:p>
                  </a:txBody>
                  <a:tcPr anchor="ctr">
                    <a:solidFill>
                      <a:srgbClr val="072CA8"/>
                    </a:solidFill>
                  </a:tcPr>
                </a:tc>
                <a:extLst>
                  <a:ext uri="{0D108BD9-81ED-4DB2-BD59-A6C34878D82A}">
                    <a16:rowId xmlns:a16="http://schemas.microsoft.com/office/drawing/2014/main" val="10001"/>
                  </a:ext>
                </a:extLst>
              </a:tr>
              <a:tr h="609600">
                <a:tc>
                  <a:txBody>
                    <a:bodyPr/>
                    <a:lstStyle/>
                    <a:p>
                      <a:pPr algn="ctr"/>
                      <a:r>
                        <a:rPr lang="ru-RU" sz="2800" dirty="0" smtClean="0">
                          <a:latin typeface="Avenir Book" panose="02000503020000020003" pitchFamily="2" charset="0"/>
                          <a:cs typeface="Garamond"/>
                        </a:rPr>
                        <a:t>Каникулярная Библейская школа</a:t>
                      </a:r>
                      <a:endParaRPr lang="en-US" sz="2800" dirty="0">
                        <a:latin typeface="Avenir Book" panose="02000503020000020003" pitchFamily="2" charset="0"/>
                        <a:cs typeface="Garamond"/>
                      </a:endParaRPr>
                    </a:p>
                  </a:txBody>
                  <a:tcPr anchor="ctr">
                    <a:solidFill>
                      <a:schemeClr val="bg1"/>
                    </a:solidFill>
                  </a:tcPr>
                </a:tc>
                <a:tc>
                  <a:txBody>
                    <a:bodyPr/>
                    <a:lstStyle/>
                    <a:p>
                      <a:pPr algn="ctr"/>
                      <a:r>
                        <a:rPr lang="ru-RU" sz="3200" b="1" i="0" dirty="0" smtClean="0">
                          <a:solidFill>
                            <a:schemeClr val="bg1"/>
                          </a:solidFill>
                          <a:latin typeface="Avenir Book" panose="02000503020000020003" pitchFamily="2" charset="0"/>
                          <a:cs typeface="Garamond"/>
                        </a:rPr>
                        <a:t>Подготовка</a:t>
                      </a:r>
                      <a:endParaRPr lang="en-US" sz="3200" b="1" i="0" dirty="0">
                        <a:solidFill>
                          <a:schemeClr val="bg1"/>
                        </a:solidFill>
                        <a:latin typeface="Avenir Book" panose="02000503020000020003" pitchFamily="2" charset="0"/>
                        <a:cs typeface="Garamond"/>
                      </a:endParaRPr>
                    </a:p>
                  </a:txBody>
                  <a:tcPr anchor="ctr">
                    <a:solidFill>
                      <a:srgbClr val="072CA8"/>
                    </a:solidFill>
                  </a:tcPr>
                </a:tc>
                <a:extLst>
                  <a:ext uri="{0D108BD9-81ED-4DB2-BD59-A6C34878D82A}">
                    <a16:rowId xmlns:a16="http://schemas.microsoft.com/office/drawing/2014/main" val="1265815125"/>
                  </a:ext>
                </a:extLst>
              </a:tr>
              <a:tr h="609600">
                <a:tc>
                  <a:txBody>
                    <a:bodyPr/>
                    <a:lstStyle/>
                    <a:p>
                      <a:pPr algn="ctr"/>
                      <a:r>
                        <a:rPr lang="ru-RU" sz="2800" dirty="0" smtClean="0">
                          <a:latin typeface="Avenir Book" panose="02000503020000020003" pitchFamily="2" charset="0"/>
                          <a:cs typeface="Garamond"/>
                        </a:rPr>
                        <a:t>Служение отдела </a:t>
                      </a:r>
                      <a:r>
                        <a:rPr lang="ru-RU" sz="2800" dirty="0" err="1" smtClean="0">
                          <a:latin typeface="Avenir Book" panose="02000503020000020003" pitchFamily="2" charset="0"/>
                          <a:cs typeface="Garamond"/>
                        </a:rPr>
                        <a:t>Тавифы</a:t>
                      </a:r>
                      <a:endParaRPr lang="en-US" sz="2800" dirty="0">
                        <a:latin typeface="Avenir Book" panose="02000503020000020003" pitchFamily="2" charset="0"/>
                        <a:cs typeface="Garamond"/>
                      </a:endParaRP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1460736344"/>
                  </a:ext>
                </a:extLst>
              </a:tr>
              <a:tr h="609600">
                <a:tc>
                  <a:txBody>
                    <a:bodyPr/>
                    <a:lstStyle/>
                    <a:p>
                      <a:pPr algn="ctr"/>
                      <a:r>
                        <a:rPr lang="ru-RU" sz="2800" dirty="0" smtClean="0">
                          <a:latin typeface="Avenir Book" panose="02000503020000020003" pitchFamily="2" charset="0"/>
                          <a:cs typeface="Garamond"/>
                        </a:rPr>
                        <a:t>Евангельские встречи</a:t>
                      </a:r>
                      <a:endParaRPr lang="en-US" sz="2800" dirty="0">
                        <a:latin typeface="Avenir Book" panose="02000503020000020003" pitchFamily="2" charset="0"/>
                        <a:cs typeface="Garamond"/>
                      </a:endParaRPr>
                    </a:p>
                  </a:txBody>
                  <a:tcPr anchor="ctr">
                    <a:solidFill>
                      <a:schemeClr val="bg1"/>
                    </a:solidFill>
                  </a:tcPr>
                </a:tc>
                <a:tc>
                  <a:txBody>
                    <a:bodyPr/>
                    <a:lstStyle/>
                    <a:p>
                      <a:pPr algn="ctr"/>
                      <a:endParaRPr lang="en-US" sz="3200" b="0" i="0" dirty="0">
                        <a:solidFill>
                          <a:schemeClr val="tx1"/>
                        </a:solidFill>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10004"/>
                  </a:ext>
                </a:extLst>
              </a:tr>
              <a:tr h="609600">
                <a:tc>
                  <a:txBody>
                    <a:bodyPr/>
                    <a:lstStyle/>
                    <a:p>
                      <a:pPr algn="ctr"/>
                      <a:r>
                        <a:rPr lang="ru-RU" sz="2800" dirty="0" smtClean="0">
                          <a:latin typeface="Avenir Book" panose="02000503020000020003" pitchFamily="2" charset="0"/>
                          <a:cs typeface="Garamond"/>
                        </a:rPr>
                        <a:t>Семинар</a:t>
                      </a:r>
                      <a:r>
                        <a:rPr lang="ru-RU" sz="2800" baseline="0" dirty="0" smtClean="0">
                          <a:latin typeface="Avenir Book" panose="02000503020000020003" pitchFamily="2" charset="0"/>
                          <a:cs typeface="Garamond"/>
                        </a:rPr>
                        <a:t> для родителей</a:t>
                      </a:r>
                      <a:endParaRPr lang="en-US" sz="2800" dirty="0">
                        <a:latin typeface="Avenir Book" panose="02000503020000020003" pitchFamily="2" charset="0"/>
                        <a:cs typeface="Garamond"/>
                      </a:endParaRP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10005"/>
                  </a:ext>
                </a:extLst>
              </a:tr>
              <a:tr h="609600">
                <a:tc>
                  <a:txBody>
                    <a:bodyPr/>
                    <a:lstStyle/>
                    <a:p>
                      <a:pPr algn="ctr"/>
                      <a:r>
                        <a:rPr lang="ru-RU" sz="2400" dirty="0" smtClean="0">
                          <a:latin typeface="Avenir Book" panose="02000503020000020003" pitchFamily="2" charset="0"/>
                          <a:cs typeface="Garamond"/>
                        </a:rPr>
                        <a:t>Ученичество для новых членов</a:t>
                      </a:r>
                      <a:r>
                        <a:rPr lang="ru-RU" sz="2400" baseline="0" dirty="0" smtClean="0">
                          <a:latin typeface="Avenir Book" panose="02000503020000020003" pitchFamily="2" charset="0"/>
                          <a:cs typeface="Garamond"/>
                        </a:rPr>
                        <a:t> Церкви</a:t>
                      </a:r>
                      <a:endParaRPr lang="en-US" sz="2400" dirty="0">
                        <a:latin typeface="Avenir Book" panose="02000503020000020003" pitchFamily="2" charset="0"/>
                        <a:cs typeface="Garamond"/>
                      </a:endParaRP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763334773"/>
                  </a:ext>
                </a:extLst>
              </a:tr>
              <a:tr h="609600">
                <a:tc>
                  <a:txBody>
                    <a:bodyPr/>
                    <a:lstStyle/>
                    <a:p>
                      <a:pPr algn="ctr"/>
                      <a:r>
                        <a:rPr lang="ru-RU" sz="2800" dirty="0" smtClean="0">
                          <a:latin typeface="Avenir Book" panose="02000503020000020003" pitchFamily="2" charset="0"/>
                          <a:cs typeface="Garamond"/>
                        </a:rPr>
                        <a:t>Семинар по финансам</a:t>
                      </a:r>
                      <a:endParaRPr lang="en-US" sz="2800" dirty="0">
                        <a:latin typeface="Avenir Book" panose="02000503020000020003" pitchFamily="2" charset="0"/>
                        <a:cs typeface="Garamond"/>
                      </a:endParaRP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994645276"/>
                  </a:ext>
                </a:extLst>
              </a:tr>
            </a:tbl>
          </a:graphicData>
        </a:graphic>
      </p:graphicFrame>
    </p:spTree>
    <p:extLst>
      <p:ext uri="{BB962C8B-B14F-4D97-AF65-F5344CB8AC3E}">
        <p14:creationId xmlns:p14="http://schemas.microsoft.com/office/powerpoint/2010/main" val="746510236"/>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graphicFrame>
        <p:nvGraphicFramePr>
          <p:cNvPr id="3" name="Content Placeholder 3">
            <a:extLst>
              <a:ext uri="{FF2B5EF4-FFF2-40B4-BE49-F238E27FC236}">
                <a16:creationId xmlns:a16="http://schemas.microsoft.com/office/drawing/2014/main" id="{3F60BEC0-3E17-A693-8B0F-E5D62B873360}"/>
              </a:ext>
            </a:extLst>
          </p:cNvPr>
          <p:cNvGraphicFramePr>
            <a:graphicFrameLocks/>
          </p:cNvGraphicFramePr>
          <p:nvPr/>
        </p:nvGraphicFramePr>
        <p:xfrm>
          <a:off x="632695" y="889613"/>
          <a:ext cx="10926610" cy="5882640"/>
        </p:xfrm>
        <a:graphic>
          <a:graphicData uri="http://schemas.openxmlformats.org/drawingml/2006/table">
            <a:tbl>
              <a:tblPr firstRow="1" bandRow="1">
                <a:tableStyleId>{5C22544A-7EE6-4342-B048-85BDC9FD1C3A}</a:tableStyleId>
              </a:tblPr>
              <a:tblGrid>
                <a:gridCol w="5463305">
                  <a:extLst>
                    <a:ext uri="{9D8B030D-6E8A-4147-A177-3AD203B41FA5}">
                      <a16:colId xmlns:a16="http://schemas.microsoft.com/office/drawing/2014/main" val="20000"/>
                    </a:ext>
                  </a:extLst>
                </a:gridCol>
                <a:gridCol w="5463305">
                  <a:extLst>
                    <a:ext uri="{9D8B030D-6E8A-4147-A177-3AD203B41FA5}">
                      <a16:colId xmlns:a16="http://schemas.microsoft.com/office/drawing/2014/main" val="20001"/>
                    </a:ext>
                  </a:extLst>
                </a:gridCol>
              </a:tblGrid>
              <a:tr h="811575">
                <a:tc>
                  <a:txBody>
                    <a:bodyPr/>
                    <a:lstStyle/>
                    <a:p>
                      <a:pPr algn="ctr"/>
                      <a:r>
                        <a:rPr lang="ru-RU" sz="3200" cap="none" dirty="0" smtClean="0">
                          <a:solidFill>
                            <a:schemeClr val="bg1"/>
                          </a:solidFill>
                          <a:latin typeface="Avenir Book" panose="02000503020000020003" pitchFamily="2" charset="0"/>
                          <a:cs typeface="Garamond"/>
                        </a:rPr>
                        <a:t>Деятельность или служение</a:t>
                      </a:r>
                      <a:endParaRPr lang="en-US" sz="3200" cap="none" dirty="0">
                        <a:solidFill>
                          <a:schemeClr val="bg1"/>
                        </a:solidFill>
                        <a:latin typeface="Avenir Book" panose="02000503020000020003" pitchFamily="2" charset="0"/>
                        <a:cs typeface="Garamond"/>
                      </a:endParaRPr>
                    </a:p>
                  </a:txBody>
                  <a:tcPr anchor="ctr">
                    <a:solidFill>
                      <a:schemeClr val="tx1">
                        <a:alpha val="60000"/>
                      </a:schemeClr>
                    </a:solidFill>
                  </a:tcPr>
                </a:tc>
                <a:tc>
                  <a:txBody>
                    <a:bodyPr/>
                    <a:lstStyle/>
                    <a:p>
                      <a:pPr algn="ctr"/>
                      <a:r>
                        <a:rPr lang="ru-RU" sz="3200" dirty="0" smtClean="0">
                          <a:solidFill>
                            <a:schemeClr val="bg1"/>
                          </a:solidFill>
                          <a:latin typeface="Avenir Book" panose="02000503020000020003" pitchFamily="2" charset="0"/>
                          <a:cs typeface="Garamond"/>
                        </a:rPr>
                        <a:t>Этап</a:t>
                      </a:r>
                      <a:endParaRPr lang="en-US" sz="3200" dirty="0">
                        <a:solidFill>
                          <a:schemeClr val="bg1"/>
                        </a:solidFill>
                        <a:latin typeface="Avenir Book" panose="02000503020000020003" pitchFamily="2" charset="0"/>
                        <a:cs typeface="Garamond"/>
                      </a:endParaRPr>
                    </a:p>
                  </a:txBody>
                  <a:tcPr anchor="ctr">
                    <a:solidFill>
                      <a:schemeClr val="tx1">
                        <a:alpha val="60000"/>
                      </a:schemeClr>
                    </a:solidFill>
                  </a:tcPr>
                </a:tc>
                <a:extLst>
                  <a:ext uri="{0D108BD9-81ED-4DB2-BD59-A6C34878D82A}">
                    <a16:rowId xmlns:a16="http://schemas.microsoft.com/office/drawing/2014/main" val="10000"/>
                  </a:ext>
                </a:extLst>
              </a:tr>
              <a:tr h="609600">
                <a:tc>
                  <a:txBody>
                    <a:bodyPr/>
                    <a:lstStyle/>
                    <a:p>
                      <a:pPr algn="ctr"/>
                      <a:r>
                        <a:rPr lang="ru-RU" sz="2800" dirty="0" smtClean="0">
                          <a:latin typeface="Avenir Book" panose="02000503020000020003" pitchFamily="2" charset="0"/>
                          <a:cs typeface="Garamond"/>
                        </a:rPr>
                        <a:t>Кулинарный класс</a:t>
                      </a:r>
                      <a:endParaRPr lang="en-US" sz="2800" dirty="0">
                        <a:latin typeface="Avenir Book" panose="02000503020000020003" pitchFamily="2" charset="0"/>
                        <a:cs typeface="Garamond"/>
                      </a:endParaRPr>
                    </a:p>
                  </a:txBody>
                  <a:tcPr anchor="ctr">
                    <a:solidFill>
                      <a:schemeClr val="bg1"/>
                    </a:solidFill>
                  </a:tcPr>
                </a:tc>
                <a:tc>
                  <a:txBody>
                    <a:bodyPr/>
                    <a:lstStyle/>
                    <a:p>
                      <a:pPr algn="ctr"/>
                      <a:r>
                        <a:rPr lang="ru-RU" sz="3200" b="1" i="0" dirty="0" smtClean="0">
                          <a:solidFill>
                            <a:schemeClr val="bg1"/>
                          </a:solidFill>
                          <a:latin typeface="Avenir Book" panose="02000503020000020003" pitchFamily="2" charset="0"/>
                          <a:cs typeface="Garamond"/>
                        </a:rPr>
                        <a:t>Подготовка</a:t>
                      </a:r>
                      <a:endParaRPr lang="en-US" sz="3200" b="1" i="0" dirty="0">
                        <a:solidFill>
                          <a:schemeClr val="bg1"/>
                        </a:solidFill>
                        <a:latin typeface="Avenir Book" panose="02000503020000020003" pitchFamily="2" charset="0"/>
                        <a:cs typeface="Garamond"/>
                      </a:endParaRPr>
                    </a:p>
                  </a:txBody>
                  <a:tcPr anchor="ctr">
                    <a:solidFill>
                      <a:srgbClr val="072CA8"/>
                    </a:solidFill>
                  </a:tcPr>
                </a:tc>
                <a:extLst>
                  <a:ext uri="{0D108BD9-81ED-4DB2-BD59-A6C34878D82A}">
                    <a16:rowId xmlns:a16="http://schemas.microsoft.com/office/drawing/2014/main" val="10001"/>
                  </a:ext>
                </a:extLst>
              </a:tr>
              <a:tr h="609600">
                <a:tc>
                  <a:txBody>
                    <a:bodyPr/>
                    <a:lstStyle/>
                    <a:p>
                      <a:pPr algn="ctr"/>
                      <a:r>
                        <a:rPr lang="ru-RU" sz="2800" dirty="0" smtClean="0">
                          <a:latin typeface="Avenir Book" panose="02000503020000020003" pitchFamily="2" charset="0"/>
                          <a:cs typeface="Garamond"/>
                        </a:rPr>
                        <a:t>Каникулярная Библейская школа</a:t>
                      </a:r>
                      <a:endParaRPr lang="en-US" sz="2800" dirty="0">
                        <a:latin typeface="Avenir Book" panose="02000503020000020003" pitchFamily="2" charset="0"/>
                        <a:cs typeface="Garamond"/>
                      </a:endParaRPr>
                    </a:p>
                  </a:txBody>
                  <a:tcPr anchor="ctr">
                    <a:solidFill>
                      <a:schemeClr val="bg1"/>
                    </a:solidFill>
                  </a:tcPr>
                </a:tc>
                <a:tc>
                  <a:txBody>
                    <a:bodyPr/>
                    <a:lstStyle/>
                    <a:p>
                      <a:pPr algn="ctr"/>
                      <a:r>
                        <a:rPr lang="ru-RU" sz="3200" b="1" i="0" dirty="0" smtClean="0">
                          <a:solidFill>
                            <a:schemeClr val="bg1"/>
                          </a:solidFill>
                          <a:latin typeface="Avenir Book" panose="02000503020000020003" pitchFamily="2" charset="0"/>
                          <a:cs typeface="Garamond"/>
                        </a:rPr>
                        <a:t>Подготовка</a:t>
                      </a:r>
                      <a:endParaRPr lang="en-US" sz="3200" b="1" i="0" dirty="0">
                        <a:solidFill>
                          <a:schemeClr val="bg1"/>
                        </a:solidFill>
                        <a:latin typeface="Avenir Book" panose="02000503020000020003" pitchFamily="2" charset="0"/>
                        <a:cs typeface="Garamond"/>
                      </a:endParaRPr>
                    </a:p>
                  </a:txBody>
                  <a:tcPr anchor="ctr">
                    <a:solidFill>
                      <a:srgbClr val="072CA8"/>
                    </a:solidFill>
                  </a:tcPr>
                </a:tc>
                <a:extLst>
                  <a:ext uri="{0D108BD9-81ED-4DB2-BD59-A6C34878D82A}">
                    <a16:rowId xmlns:a16="http://schemas.microsoft.com/office/drawing/2014/main" val="1265815125"/>
                  </a:ext>
                </a:extLst>
              </a:tr>
              <a:tr h="609600">
                <a:tc>
                  <a:txBody>
                    <a:bodyPr/>
                    <a:lstStyle/>
                    <a:p>
                      <a:pPr algn="ctr"/>
                      <a:r>
                        <a:rPr lang="ru-RU" sz="2800" dirty="0" smtClean="0">
                          <a:latin typeface="Avenir Book" panose="02000503020000020003" pitchFamily="2" charset="0"/>
                          <a:cs typeface="Garamond"/>
                        </a:rPr>
                        <a:t>Служение отдела </a:t>
                      </a:r>
                      <a:r>
                        <a:rPr lang="ru-RU" sz="2800" dirty="0" err="1" smtClean="0">
                          <a:latin typeface="Avenir Book" panose="02000503020000020003" pitchFamily="2" charset="0"/>
                          <a:cs typeface="Garamond"/>
                        </a:rPr>
                        <a:t>Тавифы</a:t>
                      </a:r>
                      <a:endParaRPr lang="en-US" sz="2800" dirty="0">
                        <a:latin typeface="Avenir Book" panose="02000503020000020003" pitchFamily="2" charset="0"/>
                        <a:cs typeface="Garamond"/>
                      </a:endParaRPr>
                    </a:p>
                  </a:txBody>
                  <a:tcPr anchor="ctr">
                    <a:solidFill>
                      <a:schemeClr val="bg1"/>
                    </a:solidFill>
                  </a:tcPr>
                </a:tc>
                <a:tc>
                  <a:txBody>
                    <a:bodyPr/>
                    <a:lstStyle/>
                    <a:p>
                      <a:pPr algn="ctr"/>
                      <a:r>
                        <a:rPr lang="ru-RU" sz="3200" b="1" i="0" dirty="0" smtClean="0">
                          <a:solidFill>
                            <a:schemeClr val="bg1"/>
                          </a:solidFill>
                          <a:latin typeface="Avenir Book" panose="02000503020000020003" pitchFamily="2" charset="0"/>
                          <a:cs typeface="Garamond"/>
                        </a:rPr>
                        <a:t>Подготовка</a:t>
                      </a:r>
                      <a:endParaRPr lang="en-US" sz="3200" b="1" i="0" dirty="0">
                        <a:solidFill>
                          <a:schemeClr val="bg1"/>
                        </a:solidFill>
                        <a:latin typeface="Avenir Book" panose="02000503020000020003" pitchFamily="2" charset="0"/>
                        <a:cs typeface="Garamond"/>
                      </a:endParaRPr>
                    </a:p>
                  </a:txBody>
                  <a:tcPr anchor="ctr">
                    <a:solidFill>
                      <a:srgbClr val="072CA8"/>
                    </a:solidFill>
                  </a:tcPr>
                </a:tc>
                <a:extLst>
                  <a:ext uri="{0D108BD9-81ED-4DB2-BD59-A6C34878D82A}">
                    <a16:rowId xmlns:a16="http://schemas.microsoft.com/office/drawing/2014/main" val="1460736344"/>
                  </a:ext>
                </a:extLst>
              </a:tr>
              <a:tr h="609600">
                <a:tc>
                  <a:txBody>
                    <a:bodyPr/>
                    <a:lstStyle/>
                    <a:p>
                      <a:pPr algn="ctr"/>
                      <a:r>
                        <a:rPr lang="ru-RU" sz="2800" dirty="0" smtClean="0">
                          <a:latin typeface="Avenir Book" panose="02000503020000020003" pitchFamily="2" charset="0"/>
                          <a:cs typeface="Garamond"/>
                        </a:rPr>
                        <a:t>Евангельские встречи</a:t>
                      </a:r>
                      <a:endParaRPr lang="en-US" sz="2800" dirty="0">
                        <a:latin typeface="Avenir Book" panose="02000503020000020003" pitchFamily="2" charset="0"/>
                        <a:cs typeface="Garamond"/>
                      </a:endParaRPr>
                    </a:p>
                  </a:txBody>
                  <a:tcPr anchor="ctr">
                    <a:solidFill>
                      <a:schemeClr val="bg1"/>
                    </a:solidFill>
                  </a:tcPr>
                </a:tc>
                <a:tc>
                  <a:txBody>
                    <a:bodyPr/>
                    <a:lstStyle/>
                    <a:p>
                      <a:pPr algn="ctr"/>
                      <a:endParaRPr lang="en-US" sz="3200" b="0" i="0" dirty="0">
                        <a:solidFill>
                          <a:schemeClr val="tx1"/>
                        </a:solidFill>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10004"/>
                  </a:ext>
                </a:extLst>
              </a:tr>
              <a:tr h="609600">
                <a:tc>
                  <a:txBody>
                    <a:bodyPr/>
                    <a:lstStyle/>
                    <a:p>
                      <a:pPr algn="ctr"/>
                      <a:r>
                        <a:rPr lang="ru-RU" sz="2800" dirty="0" smtClean="0">
                          <a:latin typeface="Avenir Book" panose="02000503020000020003" pitchFamily="2" charset="0"/>
                          <a:cs typeface="Garamond"/>
                        </a:rPr>
                        <a:t>Семинар</a:t>
                      </a:r>
                      <a:r>
                        <a:rPr lang="ru-RU" sz="2800" baseline="0" dirty="0" smtClean="0">
                          <a:latin typeface="Avenir Book" panose="02000503020000020003" pitchFamily="2" charset="0"/>
                          <a:cs typeface="Garamond"/>
                        </a:rPr>
                        <a:t> для родителей</a:t>
                      </a:r>
                      <a:endParaRPr lang="en-US" sz="2800" dirty="0">
                        <a:latin typeface="Avenir Book" panose="02000503020000020003" pitchFamily="2" charset="0"/>
                        <a:cs typeface="Garamond"/>
                      </a:endParaRP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10005"/>
                  </a:ext>
                </a:extLst>
              </a:tr>
              <a:tr h="609600">
                <a:tc>
                  <a:txBody>
                    <a:bodyPr/>
                    <a:lstStyle/>
                    <a:p>
                      <a:pPr algn="ctr"/>
                      <a:r>
                        <a:rPr lang="ru-RU" sz="2400" dirty="0" smtClean="0">
                          <a:latin typeface="Avenir Book" panose="02000503020000020003" pitchFamily="2" charset="0"/>
                          <a:cs typeface="Garamond"/>
                        </a:rPr>
                        <a:t>Ученичество для новых членов</a:t>
                      </a:r>
                      <a:r>
                        <a:rPr lang="ru-RU" sz="2400" baseline="0" dirty="0" smtClean="0">
                          <a:latin typeface="Avenir Book" panose="02000503020000020003" pitchFamily="2" charset="0"/>
                          <a:cs typeface="Garamond"/>
                        </a:rPr>
                        <a:t> Церкви</a:t>
                      </a:r>
                      <a:endParaRPr lang="en-US" sz="2400" dirty="0">
                        <a:latin typeface="Avenir Book" panose="02000503020000020003" pitchFamily="2" charset="0"/>
                        <a:cs typeface="Garamond"/>
                      </a:endParaRP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763334773"/>
                  </a:ext>
                </a:extLst>
              </a:tr>
              <a:tr h="609600">
                <a:tc>
                  <a:txBody>
                    <a:bodyPr/>
                    <a:lstStyle/>
                    <a:p>
                      <a:pPr algn="ctr"/>
                      <a:r>
                        <a:rPr lang="ru-RU" sz="2800" dirty="0" smtClean="0">
                          <a:latin typeface="Avenir Book" panose="02000503020000020003" pitchFamily="2" charset="0"/>
                          <a:cs typeface="Garamond"/>
                        </a:rPr>
                        <a:t>Семинар по финансам</a:t>
                      </a:r>
                      <a:endParaRPr lang="en-US" sz="2800" dirty="0">
                        <a:latin typeface="Avenir Book" panose="02000503020000020003" pitchFamily="2" charset="0"/>
                        <a:cs typeface="Garamond"/>
                      </a:endParaRP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994645276"/>
                  </a:ext>
                </a:extLst>
              </a:tr>
            </a:tbl>
          </a:graphicData>
        </a:graphic>
      </p:graphicFrame>
    </p:spTree>
    <p:extLst>
      <p:ext uri="{BB962C8B-B14F-4D97-AF65-F5344CB8AC3E}">
        <p14:creationId xmlns:p14="http://schemas.microsoft.com/office/powerpoint/2010/main" val="840619216"/>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graphicFrame>
        <p:nvGraphicFramePr>
          <p:cNvPr id="2" name="Content Placeholder 3">
            <a:extLst>
              <a:ext uri="{FF2B5EF4-FFF2-40B4-BE49-F238E27FC236}">
                <a16:creationId xmlns:a16="http://schemas.microsoft.com/office/drawing/2014/main" id="{B3A90906-E7F1-70BE-514F-AE4AC6C54719}"/>
              </a:ext>
            </a:extLst>
          </p:cNvPr>
          <p:cNvGraphicFramePr>
            <a:graphicFrameLocks/>
          </p:cNvGraphicFramePr>
          <p:nvPr>
            <p:extLst>
              <p:ext uri="{D42A27DB-BD31-4B8C-83A1-F6EECF244321}">
                <p14:modId xmlns:p14="http://schemas.microsoft.com/office/powerpoint/2010/main" val="2454764930"/>
              </p:ext>
            </p:extLst>
          </p:nvPr>
        </p:nvGraphicFramePr>
        <p:xfrm>
          <a:off x="632695" y="889613"/>
          <a:ext cx="10926610" cy="5882640"/>
        </p:xfrm>
        <a:graphic>
          <a:graphicData uri="http://schemas.openxmlformats.org/drawingml/2006/table">
            <a:tbl>
              <a:tblPr firstRow="1" bandRow="1">
                <a:tableStyleId>{5C22544A-7EE6-4342-B048-85BDC9FD1C3A}</a:tableStyleId>
              </a:tblPr>
              <a:tblGrid>
                <a:gridCol w="5463305">
                  <a:extLst>
                    <a:ext uri="{9D8B030D-6E8A-4147-A177-3AD203B41FA5}">
                      <a16:colId xmlns:a16="http://schemas.microsoft.com/office/drawing/2014/main" val="20000"/>
                    </a:ext>
                  </a:extLst>
                </a:gridCol>
                <a:gridCol w="5463305">
                  <a:extLst>
                    <a:ext uri="{9D8B030D-6E8A-4147-A177-3AD203B41FA5}">
                      <a16:colId xmlns:a16="http://schemas.microsoft.com/office/drawing/2014/main" val="20001"/>
                    </a:ext>
                  </a:extLst>
                </a:gridCol>
              </a:tblGrid>
              <a:tr h="811575">
                <a:tc>
                  <a:txBody>
                    <a:bodyPr/>
                    <a:lstStyle/>
                    <a:p>
                      <a:pPr algn="ctr"/>
                      <a:r>
                        <a:rPr lang="ru-RU" sz="3200" cap="none" dirty="0" smtClean="0">
                          <a:solidFill>
                            <a:schemeClr val="bg1"/>
                          </a:solidFill>
                          <a:latin typeface="Avenir Book" panose="02000503020000020003" pitchFamily="2" charset="0"/>
                          <a:cs typeface="Garamond"/>
                        </a:rPr>
                        <a:t>Деятельность или служение</a:t>
                      </a:r>
                      <a:endParaRPr lang="en-US" sz="3200" cap="none" dirty="0">
                        <a:solidFill>
                          <a:schemeClr val="bg1"/>
                        </a:solidFill>
                        <a:latin typeface="Avenir Book" panose="02000503020000020003" pitchFamily="2" charset="0"/>
                        <a:cs typeface="Garamond"/>
                      </a:endParaRPr>
                    </a:p>
                  </a:txBody>
                  <a:tcPr anchor="ctr">
                    <a:solidFill>
                      <a:schemeClr val="tx1">
                        <a:alpha val="60000"/>
                      </a:schemeClr>
                    </a:solidFill>
                  </a:tcPr>
                </a:tc>
                <a:tc>
                  <a:txBody>
                    <a:bodyPr/>
                    <a:lstStyle/>
                    <a:p>
                      <a:pPr algn="ctr"/>
                      <a:r>
                        <a:rPr lang="ru-RU" sz="3200" dirty="0" smtClean="0">
                          <a:solidFill>
                            <a:schemeClr val="bg1"/>
                          </a:solidFill>
                          <a:latin typeface="Avenir Book" panose="02000503020000020003" pitchFamily="2" charset="0"/>
                          <a:cs typeface="Garamond"/>
                        </a:rPr>
                        <a:t>Этап</a:t>
                      </a:r>
                      <a:endParaRPr lang="en-US" sz="3200" dirty="0">
                        <a:solidFill>
                          <a:schemeClr val="bg1"/>
                        </a:solidFill>
                        <a:latin typeface="Avenir Book" panose="02000503020000020003" pitchFamily="2" charset="0"/>
                        <a:cs typeface="Garamond"/>
                      </a:endParaRPr>
                    </a:p>
                  </a:txBody>
                  <a:tcPr anchor="ctr">
                    <a:solidFill>
                      <a:schemeClr val="tx1">
                        <a:alpha val="60000"/>
                      </a:schemeClr>
                    </a:solidFill>
                  </a:tcPr>
                </a:tc>
                <a:extLst>
                  <a:ext uri="{0D108BD9-81ED-4DB2-BD59-A6C34878D82A}">
                    <a16:rowId xmlns:a16="http://schemas.microsoft.com/office/drawing/2014/main" val="10000"/>
                  </a:ext>
                </a:extLst>
              </a:tr>
              <a:tr h="609600">
                <a:tc>
                  <a:txBody>
                    <a:bodyPr/>
                    <a:lstStyle/>
                    <a:p>
                      <a:pPr algn="ctr"/>
                      <a:r>
                        <a:rPr lang="ru-RU" sz="2800" dirty="0" smtClean="0">
                          <a:latin typeface="Avenir Book" panose="02000503020000020003" pitchFamily="2" charset="0"/>
                          <a:cs typeface="Garamond"/>
                        </a:rPr>
                        <a:t>Кулинарный класс</a:t>
                      </a:r>
                      <a:endParaRPr lang="en-US" sz="2800" dirty="0">
                        <a:latin typeface="Avenir Book" panose="02000503020000020003" pitchFamily="2" charset="0"/>
                        <a:cs typeface="Garamond"/>
                      </a:endParaRPr>
                    </a:p>
                  </a:txBody>
                  <a:tcPr anchor="ctr">
                    <a:solidFill>
                      <a:schemeClr val="bg1"/>
                    </a:solidFill>
                  </a:tcPr>
                </a:tc>
                <a:tc>
                  <a:txBody>
                    <a:bodyPr/>
                    <a:lstStyle/>
                    <a:p>
                      <a:pPr algn="ctr"/>
                      <a:r>
                        <a:rPr lang="ru-RU" sz="3200" b="1" i="0" dirty="0" smtClean="0">
                          <a:solidFill>
                            <a:schemeClr val="bg1"/>
                          </a:solidFill>
                          <a:latin typeface="Avenir Book" panose="02000503020000020003" pitchFamily="2" charset="0"/>
                          <a:cs typeface="Garamond"/>
                        </a:rPr>
                        <a:t>Подготовка</a:t>
                      </a:r>
                      <a:endParaRPr lang="en-US" sz="3200" b="1" i="0" dirty="0">
                        <a:solidFill>
                          <a:schemeClr val="bg1"/>
                        </a:solidFill>
                        <a:latin typeface="Avenir Book" panose="02000503020000020003" pitchFamily="2" charset="0"/>
                        <a:cs typeface="Garamond"/>
                      </a:endParaRPr>
                    </a:p>
                  </a:txBody>
                  <a:tcPr anchor="ctr">
                    <a:solidFill>
                      <a:srgbClr val="072CA8"/>
                    </a:solidFill>
                  </a:tcPr>
                </a:tc>
                <a:extLst>
                  <a:ext uri="{0D108BD9-81ED-4DB2-BD59-A6C34878D82A}">
                    <a16:rowId xmlns:a16="http://schemas.microsoft.com/office/drawing/2014/main" val="10001"/>
                  </a:ext>
                </a:extLst>
              </a:tr>
              <a:tr h="609600">
                <a:tc>
                  <a:txBody>
                    <a:bodyPr/>
                    <a:lstStyle/>
                    <a:p>
                      <a:pPr algn="ctr"/>
                      <a:r>
                        <a:rPr lang="ru-RU" sz="2800" dirty="0" smtClean="0">
                          <a:latin typeface="Avenir Book" panose="02000503020000020003" pitchFamily="2" charset="0"/>
                          <a:cs typeface="Garamond"/>
                        </a:rPr>
                        <a:t>Каникулярная Библейская школа</a:t>
                      </a:r>
                      <a:endParaRPr lang="en-US" sz="2800" dirty="0">
                        <a:latin typeface="Avenir Book" panose="02000503020000020003" pitchFamily="2" charset="0"/>
                        <a:cs typeface="Garamond"/>
                      </a:endParaRPr>
                    </a:p>
                  </a:txBody>
                  <a:tcPr anchor="ctr">
                    <a:solidFill>
                      <a:schemeClr val="bg1"/>
                    </a:solidFill>
                  </a:tcPr>
                </a:tc>
                <a:tc>
                  <a:txBody>
                    <a:bodyPr/>
                    <a:lstStyle/>
                    <a:p>
                      <a:pPr algn="ctr"/>
                      <a:r>
                        <a:rPr lang="ru-RU" sz="3200" b="1" i="0" dirty="0" smtClean="0">
                          <a:solidFill>
                            <a:schemeClr val="bg1"/>
                          </a:solidFill>
                          <a:latin typeface="Avenir Book" panose="02000503020000020003" pitchFamily="2" charset="0"/>
                          <a:cs typeface="Garamond"/>
                        </a:rPr>
                        <a:t>Подготовка</a:t>
                      </a:r>
                      <a:endParaRPr lang="en-US" sz="3200" b="1" i="0" dirty="0">
                        <a:solidFill>
                          <a:schemeClr val="bg1"/>
                        </a:solidFill>
                        <a:latin typeface="Avenir Book" panose="02000503020000020003" pitchFamily="2" charset="0"/>
                        <a:cs typeface="Garamond"/>
                      </a:endParaRPr>
                    </a:p>
                  </a:txBody>
                  <a:tcPr anchor="ctr">
                    <a:solidFill>
                      <a:srgbClr val="072CA8"/>
                    </a:solidFill>
                  </a:tcPr>
                </a:tc>
                <a:extLst>
                  <a:ext uri="{0D108BD9-81ED-4DB2-BD59-A6C34878D82A}">
                    <a16:rowId xmlns:a16="http://schemas.microsoft.com/office/drawing/2014/main" val="1265815125"/>
                  </a:ext>
                </a:extLst>
              </a:tr>
              <a:tr h="609600">
                <a:tc>
                  <a:txBody>
                    <a:bodyPr/>
                    <a:lstStyle/>
                    <a:p>
                      <a:pPr algn="ctr"/>
                      <a:r>
                        <a:rPr lang="ru-RU" sz="2800" dirty="0" smtClean="0">
                          <a:latin typeface="Avenir Book" panose="02000503020000020003" pitchFamily="2" charset="0"/>
                          <a:cs typeface="Garamond"/>
                        </a:rPr>
                        <a:t>Служение отдела </a:t>
                      </a:r>
                      <a:r>
                        <a:rPr lang="ru-RU" sz="2800" dirty="0" err="1" smtClean="0">
                          <a:latin typeface="Avenir Book" panose="02000503020000020003" pitchFamily="2" charset="0"/>
                          <a:cs typeface="Garamond"/>
                        </a:rPr>
                        <a:t>Тавифы</a:t>
                      </a:r>
                      <a:endParaRPr lang="en-US" sz="2800" dirty="0">
                        <a:latin typeface="Avenir Book" panose="02000503020000020003" pitchFamily="2" charset="0"/>
                        <a:cs typeface="Garamond"/>
                      </a:endParaRPr>
                    </a:p>
                  </a:txBody>
                  <a:tcPr anchor="ctr">
                    <a:solidFill>
                      <a:schemeClr val="bg1"/>
                    </a:solidFill>
                  </a:tcPr>
                </a:tc>
                <a:tc>
                  <a:txBody>
                    <a:bodyPr/>
                    <a:lstStyle/>
                    <a:p>
                      <a:pPr algn="ctr"/>
                      <a:r>
                        <a:rPr lang="ru-RU" sz="3200" b="1" i="0" dirty="0" smtClean="0">
                          <a:solidFill>
                            <a:schemeClr val="bg1"/>
                          </a:solidFill>
                          <a:latin typeface="Avenir Book" panose="02000503020000020003" pitchFamily="2" charset="0"/>
                          <a:cs typeface="Garamond"/>
                        </a:rPr>
                        <a:t>Подготовка</a:t>
                      </a:r>
                      <a:endParaRPr lang="en-US" sz="3200" b="1" i="0" dirty="0">
                        <a:solidFill>
                          <a:schemeClr val="bg1"/>
                        </a:solidFill>
                        <a:latin typeface="Avenir Book" panose="02000503020000020003" pitchFamily="2" charset="0"/>
                        <a:cs typeface="Garamond"/>
                      </a:endParaRPr>
                    </a:p>
                  </a:txBody>
                  <a:tcPr anchor="ctr">
                    <a:solidFill>
                      <a:srgbClr val="072CA8"/>
                    </a:solidFill>
                  </a:tcPr>
                </a:tc>
                <a:extLst>
                  <a:ext uri="{0D108BD9-81ED-4DB2-BD59-A6C34878D82A}">
                    <a16:rowId xmlns:a16="http://schemas.microsoft.com/office/drawing/2014/main" val="1460736344"/>
                  </a:ext>
                </a:extLst>
              </a:tr>
              <a:tr h="609600">
                <a:tc>
                  <a:txBody>
                    <a:bodyPr/>
                    <a:lstStyle/>
                    <a:p>
                      <a:pPr algn="ctr"/>
                      <a:r>
                        <a:rPr lang="ru-RU" sz="2800" dirty="0" smtClean="0">
                          <a:latin typeface="Avenir Book" panose="02000503020000020003" pitchFamily="2" charset="0"/>
                          <a:cs typeface="Garamond"/>
                        </a:rPr>
                        <a:t>Евангельские встречи</a:t>
                      </a:r>
                      <a:endParaRPr lang="en-US" sz="2800" dirty="0">
                        <a:latin typeface="Avenir Book" panose="02000503020000020003" pitchFamily="2" charset="0"/>
                        <a:cs typeface="Garamond"/>
                      </a:endParaRPr>
                    </a:p>
                  </a:txBody>
                  <a:tcPr anchor="ctr">
                    <a:solidFill>
                      <a:schemeClr val="bg1"/>
                    </a:solidFill>
                  </a:tcPr>
                </a:tc>
                <a:tc>
                  <a:txBody>
                    <a:bodyPr/>
                    <a:lstStyle/>
                    <a:p>
                      <a:pPr algn="ctr"/>
                      <a:r>
                        <a:rPr lang="ru-RU" sz="3200" b="1" i="0" dirty="0" smtClean="0">
                          <a:solidFill>
                            <a:schemeClr val="tx1"/>
                          </a:solidFill>
                          <a:latin typeface="Avenir Book" panose="02000503020000020003" pitchFamily="2" charset="0"/>
                          <a:cs typeface="Garamond"/>
                        </a:rPr>
                        <a:t>Сбор урожая</a:t>
                      </a:r>
                      <a:endParaRPr lang="en-US" sz="3200" b="1" i="0" dirty="0">
                        <a:solidFill>
                          <a:schemeClr val="tx1"/>
                        </a:solidFill>
                        <a:latin typeface="Avenir Book" panose="02000503020000020003" pitchFamily="2" charset="0"/>
                        <a:cs typeface="Garamond"/>
                      </a:endParaRPr>
                    </a:p>
                  </a:txBody>
                  <a:tcPr anchor="ctr">
                    <a:solidFill>
                      <a:srgbClr val="FFC000"/>
                    </a:solidFill>
                  </a:tcPr>
                </a:tc>
                <a:extLst>
                  <a:ext uri="{0D108BD9-81ED-4DB2-BD59-A6C34878D82A}">
                    <a16:rowId xmlns:a16="http://schemas.microsoft.com/office/drawing/2014/main" val="10004"/>
                  </a:ext>
                </a:extLst>
              </a:tr>
              <a:tr h="609600">
                <a:tc>
                  <a:txBody>
                    <a:bodyPr/>
                    <a:lstStyle/>
                    <a:p>
                      <a:pPr algn="ctr"/>
                      <a:r>
                        <a:rPr lang="ru-RU" sz="2800" dirty="0" smtClean="0">
                          <a:latin typeface="Avenir Book" panose="02000503020000020003" pitchFamily="2" charset="0"/>
                          <a:cs typeface="Garamond"/>
                        </a:rPr>
                        <a:t>Семинар</a:t>
                      </a:r>
                      <a:r>
                        <a:rPr lang="ru-RU" sz="2800" baseline="0" dirty="0" smtClean="0">
                          <a:latin typeface="Avenir Book" panose="02000503020000020003" pitchFamily="2" charset="0"/>
                          <a:cs typeface="Garamond"/>
                        </a:rPr>
                        <a:t> для родителей</a:t>
                      </a:r>
                      <a:endParaRPr lang="en-US" sz="2800" dirty="0">
                        <a:latin typeface="Avenir Book" panose="02000503020000020003" pitchFamily="2" charset="0"/>
                        <a:cs typeface="Garamond"/>
                      </a:endParaRPr>
                    </a:p>
                  </a:txBody>
                  <a:tcPr anchor="ctr">
                    <a:solidFill>
                      <a:schemeClr val="bg1"/>
                    </a:solidFill>
                  </a:tcPr>
                </a:tc>
                <a:tc>
                  <a:txBody>
                    <a:bodyPr/>
                    <a:lstStyle/>
                    <a:p>
                      <a:pPr algn="ctr"/>
                      <a:endParaRPr lang="en-US" sz="3200" b="1" dirty="0">
                        <a:solidFill>
                          <a:schemeClr val="bg1"/>
                        </a:solidFill>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10005"/>
                  </a:ext>
                </a:extLst>
              </a:tr>
              <a:tr h="609600">
                <a:tc>
                  <a:txBody>
                    <a:bodyPr/>
                    <a:lstStyle/>
                    <a:p>
                      <a:pPr algn="ctr"/>
                      <a:r>
                        <a:rPr lang="ru-RU" sz="2400" dirty="0" smtClean="0">
                          <a:latin typeface="Avenir Book" panose="02000503020000020003" pitchFamily="2" charset="0"/>
                          <a:cs typeface="Garamond"/>
                        </a:rPr>
                        <a:t>Ученичество для новых членов</a:t>
                      </a:r>
                      <a:r>
                        <a:rPr lang="ru-RU" sz="2400" baseline="0" dirty="0" smtClean="0">
                          <a:latin typeface="Avenir Book" panose="02000503020000020003" pitchFamily="2" charset="0"/>
                          <a:cs typeface="Garamond"/>
                        </a:rPr>
                        <a:t> Церкви</a:t>
                      </a:r>
                      <a:endParaRPr lang="en-US" sz="2400" dirty="0">
                        <a:latin typeface="Avenir Book" panose="02000503020000020003" pitchFamily="2" charset="0"/>
                        <a:cs typeface="Garamond"/>
                      </a:endParaRP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763334773"/>
                  </a:ext>
                </a:extLst>
              </a:tr>
              <a:tr h="609600">
                <a:tc>
                  <a:txBody>
                    <a:bodyPr/>
                    <a:lstStyle/>
                    <a:p>
                      <a:pPr algn="ctr"/>
                      <a:r>
                        <a:rPr lang="ru-RU" sz="2800" dirty="0" smtClean="0">
                          <a:latin typeface="Avenir Book" panose="02000503020000020003" pitchFamily="2" charset="0"/>
                          <a:cs typeface="Garamond"/>
                        </a:rPr>
                        <a:t>Семинар по финансам</a:t>
                      </a:r>
                      <a:endParaRPr lang="en-US" sz="2800" dirty="0">
                        <a:latin typeface="Avenir Book" panose="02000503020000020003" pitchFamily="2" charset="0"/>
                        <a:cs typeface="Garamond"/>
                      </a:endParaRP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994645276"/>
                  </a:ext>
                </a:extLst>
              </a:tr>
            </a:tbl>
          </a:graphicData>
        </a:graphic>
      </p:graphicFrame>
    </p:spTree>
    <p:extLst>
      <p:ext uri="{BB962C8B-B14F-4D97-AF65-F5344CB8AC3E}">
        <p14:creationId xmlns:p14="http://schemas.microsoft.com/office/powerpoint/2010/main" val="2440643963"/>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graphicFrame>
        <p:nvGraphicFramePr>
          <p:cNvPr id="2" name="Content Placeholder 3">
            <a:extLst>
              <a:ext uri="{FF2B5EF4-FFF2-40B4-BE49-F238E27FC236}">
                <a16:creationId xmlns:a16="http://schemas.microsoft.com/office/drawing/2014/main" id="{4AA16428-CB96-A547-AE0E-53576D1DF87D}"/>
              </a:ext>
            </a:extLst>
          </p:cNvPr>
          <p:cNvGraphicFramePr>
            <a:graphicFrameLocks/>
          </p:cNvGraphicFramePr>
          <p:nvPr>
            <p:extLst>
              <p:ext uri="{D42A27DB-BD31-4B8C-83A1-F6EECF244321}">
                <p14:modId xmlns:p14="http://schemas.microsoft.com/office/powerpoint/2010/main" val="1674538704"/>
              </p:ext>
            </p:extLst>
          </p:nvPr>
        </p:nvGraphicFramePr>
        <p:xfrm>
          <a:off x="632695" y="889613"/>
          <a:ext cx="10926610" cy="5882640"/>
        </p:xfrm>
        <a:graphic>
          <a:graphicData uri="http://schemas.openxmlformats.org/drawingml/2006/table">
            <a:tbl>
              <a:tblPr firstRow="1" bandRow="1">
                <a:tableStyleId>{5C22544A-7EE6-4342-B048-85BDC9FD1C3A}</a:tableStyleId>
              </a:tblPr>
              <a:tblGrid>
                <a:gridCol w="5463305">
                  <a:extLst>
                    <a:ext uri="{9D8B030D-6E8A-4147-A177-3AD203B41FA5}">
                      <a16:colId xmlns:a16="http://schemas.microsoft.com/office/drawing/2014/main" val="20000"/>
                    </a:ext>
                  </a:extLst>
                </a:gridCol>
                <a:gridCol w="5463305">
                  <a:extLst>
                    <a:ext uri="{9D8B030D-6E8A-4147-A177-3AD203B41FA5}">
                      <a16:colId xmlns:a16="http://schemas.microsoft.com/office/drawing/2014/main" val="20001"/>
                    </a:ext>
                  </a:extLst>
                </a:gridCol>
              </a:tblGrid>
              <a:tr h="811575">
                <a:tc>
                  <a:txBody>
                    <a:bodyPr/>
                    <a:lstStyle/>
                    <a:p>
                      <a:pPr algn="ctr"/>
                      <a:r>
                        <a:rPr lang="ru-RU" sz="3200" cap="none" dirty="0" smtClean="0">
                          <a:solidFill>
                            <a:schemeClr val="bg1"/>
                          </a:solidFill>
                          <a:latin typeface="Avenir Book" panose="02000503020000020003" pitchFamily="2" charset="0"/>
                          <a:cs typeface="Garamond"/>
                        </a:rPr>
                        <a:t>Деятельность или служение</a:t>
                      </a:r>
                      <a:endParaRPr lang="en-US" sz="3200" cap="none" dirty="0">
                        <a:solidFill>
                          <a:schemeClr val="bg1"/>
                        </a:solidFill>
                        <a:latin typeface="Avenir Book" panose="02000503020000020003" pitchFamily="2" charset="0"/>
                        <a:cs typeface="Garamond"/>
                      </a:endParaRPr>
                    </a:p>
                  </a:txBody>
                  <a:tcPr anchor="ctr">
                    <a:solidFill>
                      <a:schemeClr val="tx1">
                        <a:alpha val="60000"/>
                      </a:schemeClr>
                    </a:solidFill>
                  </a:tcPr>
                </a:tc>
                <a:tc>
                  <a:txBody>
                    <a:bodyPr/>
                    <a:lstStyle/>
                    <a:p>
                      <a:pPr algn="ctr"/>
                      <a:r>
                        <a:rPr lang="ru-RU" sz="3200" dirty="0" smtClean="0">
                          <a:solidFill>
                            <a:schemeClr val="bg1"/>
                          </a:solidFill>
                          <a:latin typeface="Avenir Book" panose="02000503020000020003" pitchFamily="2" charset="0"/>
                          <a:cs typeface="Garamond"/>
                        </a:rPr>
                        <a:t>Этап</a:t>
                      </a:r>
                      <a:endParaRPr lang="en-US" sz="3200" dirty="0">
                        <a:solidFill>
                          <a:schemeClr val="bg1"/>
                        </a:solidFill>
                        <a:latin typeface="Avenir Book" panose="02000503020000020003" pitchFamily="2" charset="0"/>
                        <a:cs typeface="Garamond"/>
                      </a:endParaRPr>
                    </a:p>
                  </a:txBody>
                  <a:tcPr anchor="ctr">
                    <a:solidFill>
                      <a:schemeClr val="tx1">
                        <a:alpha val="60000"/>
                      </a:schemeClr>
                    </a:solidFill>
                  </a:tcPr>
                </a:tc>
                <a:extLst>
                  <a:ext uri="{0D108BD9-81ED-4DB2-BD59-A6C34878D82A}">
                    <a16:rowId xmlns:a16="http://schemas.microsoft.com/office/drawing/2014/main" val="10000"/>
                  </a:ext>
                </a:extLst>
              </a:tr>
              <a:tr h="609600">
                <a:tc>
                  <a:txBody>
                    <a:bodyPr/>
                    <a:lstStyle/>
                    <a:p>
                      <a:pPr algn="ctr"/>
                      <a:r>
                        <a:rPr lang="ru-RU" sz="2800" dirty="0" smtClean="0">
                          <a:latin typeface="Avenir Book" panose="02000503020000020003" pitchFamily="2" charset="0"/>
                          <a:cs typeface="Garamond"/>
                        </a:rPr>
                        <a:t>Кулинарный класс</a:t>
                      </a:r>
                      <a:endParaRPr lang="en-US" sz="2800" dirty="0">
                        <a:latin typeface="Avenir Book" panose="02000503020000020003" pitchFamily="2" charset="0"/>
                        <a:cs typeface="Garamond"/>
                      </a:endParaRPr>
                    </a:p>
                  </a:txBody>
                  <a:tcPr anchor="ctr">
                    <a:solidFill>
                      <a:schemeClr val="bg1"/>
                    </a:solidFill>
                  </a:tcPr>
                </a:tc>
                <a:tc>
                  <a:txBody>
                    <a:bodyPr/>
                    <a:lstStyle/>
                    <a:p>
                      <a:pPr algn="ctr"/>
                      <a:r>
                        <a:rPr lang="ru-RU" sz="3200" b="1" i="0" dirty="0" smtClean="0">
                          <a:solidFill>
                            <a:schemeClr val="bg1"/>
                          </a:solidFill>
                          <a:latin typeface="Avenir Book" panose="02000503020000020003" pitchFamily="2" charset="0"/>
                          <a:cs typeface="Garamond"/>
                        </a:rPr>
                        <a:t>Подготовка</a:t>
                      </a:r>
                      <a:endParaRPr lang="en-US" sz="3200" b="1" i="0" dirty="0">
                        <a:solidFill>
                          <a:schemeClr val="bg1"/>
                        </a:solidFill>
                        <a:latin typeface="Avenir Book" panose="02000503020000020003" pitchFamily="2" charset="0"/>
                        <a:cs typeface="Garamond"/>
                      </a:endParaRPr>
                    </a:p>
                  </a:txBody>
                  <a:tcPr anchor="ctr">
                    <a:solidFill>
                      <a:srgbClr val="072CA8"/>
                    </a:solidFill>
                  </a:tcPr>
                </a:tc>
                <a:extLst>
                  <a:ext uri="{0D108BD9-81ED-4DB2-BD59-A6C34878D82A}">
                    <a16:rowId xmlns:a16="http://schemas.microsoft.com/office/drawing/2014/main" val="10001"/>
                  </a:ext>
                </a:extLst>
              </a:tr>
              <a:tr h="609600">
                <a:tc>
                  <a:txBody>
                    <a:bodyPr/>
                    <a:lstStyle/>
                    <a:p>
                      <a:pPr algn="ctr"/>
                      <a:r>
                        <a:rPr lang="ru-RU" sz="2800" dirty="0" smtClean="0">
                          <a:latin typeface="Avenir Book" panose="02000503020000020003" pitchFamily="2" charset="0"/>
                          <a:cs typeface="Garamond"/>
                        </a:rPr>
                        <a:t>Каникулярная Библейская школа</a:t>
                      </a:r>
                      <a:endParaRPr lang="en-US" sz="2800" dirty="0">
                        <a:latin typeface="Avenir Book" panose="02000503020000020003" pitchFamily="2" charset="0"/>
                        <a:cs typeface="Garamond"/>
                      </a:endParaRPr>
                    </a:p>
                  </a:txBody>
                  <a:tcPr anchor="ctr">
                    <a:solidFill>
                      <a:schemeClr val="bg1"/>
                    </a:solidFill>
                  </a:tcPr>
                </a:tc>
                <a:tc>
                  <a:txBody>
                    <a:bodyPr/>
                    <a:lstStyle/>
                    <a:p>
                      <a:pPr algn="ctr"/>
                      <a:r>
                        <a:rPr lang="ru-RU" sz="3200" b="1" i="0" dirty="0" smtClean="0">
                          <a:solidFill>
                            <a:schemeClr val="bg1"/>
                          </a:solidFill>
                          <a:latin typeface="Avenir Book" panose="02000503020000020003" pitchFamily="2" charset="0"/>
                          <a:cs typeface="Garamond"/>
                        </a:rPr>
                        <a:t>Подготовка</a:t>
                      </a:r>
                      <a:endParaRPr lang="en-US" sz="3200" b="1" i="0" dirty="0">
                        <a:solidFill>
                          <a:schemeClr val="bg1"/>
                        </a:solidFill>
                        <a:latin typeface="Avenir Book" panose="02000503020000020003" pitchFamily="2" charset="0"/>
                        <a:cs typeface="Garamond"/>
                      </a:endParaRPr>
                    </a:p>
                  </a:txBody>
                  <a:tcPr anchor="ctr">
                    <a:solidFill>
                      <a:srgbClr val="072CA8"/>
                    </a:solidFill>
                  </a:tcPr>
                </a:tc>
                <a:extLst>
                  <a:ext uri="{0D108BD9-81ED-4DB2-BD59-A6C34878D82A}">
                    <a16:rowId xmlns:a16="http://schemas.microsoft.com/office/drawing/2014/main" val="1265815125"/>
                  </a:ext>
                </a:extLst>
              </a:tr>
              <a:tr h="609600">
                <a:tc>
                  <a:txBody>
                    <a:bodyPr/>
                    <a:lstStyle/>
                    <a:p>
                      <a:pPr algn="ctr"/>
                      <a:r>
                        <a:rPr lang="ru-RU" sz="2800" dirty="0" smtClean="0">
                          <a:latin typeface="Avenir Book" panose="02000503020000020003" pitchFamily="2" charset="0"/>
                          <a:cs typeface="Garamond"/>
                        </a:rPr>
                        <a:t>Служение отдела </a:t>
                      </a:r>
                      <a:r>
                        <a:rPr lang="ru-RU" sz="2800" dirty="0" err="1" smtClean="0">
                          <a:latin typeface="Avenir Book" panose="02000503020000020003" pitchFamily="2" charset="0"/>
                          <a:cs typeface="Garamond"/>
                        </a:rPr>
                        <a:t>Тавифы</a:t>
                      </a:r>
                      <a:endParaRPr lang="en-US" sz="2800" dirty="0">
                        <a:latin typeface="Avenir Book" panose="02000503020000020003" pitchFamily="2" charset="0"/>
                        <a:cs typeface="Garamond"/>
                      </a:endParaRPr>
                    </a:p>
                  </a:txBody>
                  <a:tcPr anchor="ctr">
                    <a:solidFill>
                      <a:schemeClr val="bg1"/>
                    </a:solidFill>
                  </a:tcPr>
                </a:tc>
                <a:tc>
                  <a:txBody>
                    <a:bodyPr/>
                    <a:lstStyle/>
                    <a:p>
                      <a:pPr algn="ctr"/>
                      <a:r>
                        <a:rPr lang="ru-RU" sz="3200" b="1" i="0" dirty="0" smtClean="0">
                          <a:solidFill>
                            <a:schemeClr val="bg1"/>
                          </a:solidFill>
                          <a:latin typeface="Avenir Book" panose="02000503020000020003" pitchFamily="2" charset="0"/>
                          <a:cs typeface="Garamond"/>
                        </a:rPr>
                        <a:t>Подготовка</a:t>
                      </a:r>
                      <a:endParaRPr lang="en-US" sz="3200" b="1" i="0" dirty="0">
                        <a:solidFill>
                          <a:schemeClr val="bg1"/>
                        </a:solidFill>
                        <a:latin typeface="Avenir Book" panose="02000503020000020003" pitchFamily="2" charset="0"/>
                        <a:cs typeface="Garamond"/>
                      </a:endParaRPr>
                    </a:p>
                  </a:txBody>
                  <a:tcPr anchor="ctr">
                    <a:solidFill>
                      <a:srgbClr val="072CA8"/>
                    </a:solidFill>
                  </a:tcPr>
                </a:tc>
                <a:extLst>
                  <a:ext uri="{0D108BD9-81ED-4DB2-BD59-A6C34878D82A}">
                    <a16:rowId xmlns:a16="http://schemas.microsoft.com/office/drawing/2014/main" val="1460736344"/>
                  </a:ext>
                </a:extLst>
              </a:tr>
              <a:tr h="609600">
                <a:tc>
                  <a:txBody>
                    <a:bodyPr/>
                    <a:lstStyle/>
                    <a:p>
                      <a:pPr algn="ctr"/>
                      <a:r>
                        <a:rPr lang="ru-RU" sz="2800" dirty="0" smtClean="0">
                          <a:latin typeface="Avenir Book" panose="02000503020000020003" pitchFamily="2" charset="0"/>
                          <a:cs typeface="Garamond"/>
                        </a:rPr>
                        <a:t>Евангельские встречи</a:t>
                      </a:r>
                      <a:endParaRPr lang="en-US" sz="2800" dirty="0">
                        <a:latin typeface="Avenir Book" panose="02000503020000020003" pitchFamily="2" charset="0"/>
                        <a:cs typeface="Garamond"/>
                      </a:endParaRPr>
                    </a:p>
                  </a:txBody>
                  <a:tcPr anchor="ctr">
                    <a:solidFill>
                      <a:schemeClr val="bg1"/>
                    </a:solidFill>
                  </a:tcPr>
                </a:tc>
                <a:tc>
                  <a:txBody>
                    <a:bodyPr/>
                    <a:lstStyle/>
                    <a:p>
                      <a:pPr algn="ctr"/>
                      <a:r>
                        <a:rPr lang="ru-RU" sz="3200" b="1" i="0" dirty="0" smtClean="0">
                          <a:solidFill>
                            <a:schemeClr val="tx1"/>
                          </a:solidFill>
                          <a:latin typeface="Avenir Book" panose="02000503020000020003" pitchFamily="2" charset="0"/>
                          <a:cs typeface="Garamond"/>
                        </a:rPr>
                        <a:t>Сбор урожая</a:t>
                      </a:r>
                      <a:endParaRPr lang="en-US" sz="3200" b="1" i="0" dirty="0">
                        <a:solidFill>
                          <a:schemeClr val="tx1"/>
                        </a:solidFill>
                        <a:latin typeface="Avenir Book" panose="02000503020000020003" pitchFamily="2" charset="0"/>
                        <a:cs typeface="Garamond"/>
                      </a:endParaRPr>
                    </a:p>
                  </a:txBody>
                  <a:tcPr anchor="ctr">
                    <a:solidFill>
                      <a:srgbClr val="FFC000"/>
                    </a:solidFill>
                  </a:tcPr>
                </a:tc>
                <a:extLst>
                  <a:ext uri="{0D108BD9-81ED-4DB2-BD59-A6C34878D82A}">
                    <a16:rowId xmlns:a16="http://schemas.microsoft.com/office/drawing/2014/main" val="10004"/>
                  </a:ext>
                </a:extLst>
              </a:tr>
              <a:tr h="609600">
                <a:tc>
                  <a:txBody>
                    <a:bodyPr/>
                    <a:lstStyle/>
                    <a:p>
                      <a:pPr algn="ctr"/>
                      <a:r>
                        <a:rPr lang="ru-RU" sz="2800" dirty="0" smtClean="0">
                          <a:latin typeface="Avenir Book" panose="02000503020000020003" pitchFamily="2" charset="0"/>
                          <a:cs typeface="Garamond"/>
                        </a:rPr>
                        <a:t>Семинар</a:t>
                      </a:r>
                      <a:r>
                        <a:rPr lang="ru-RU" sz="2800" baseline="0" dirty="0" smtClean="0">
                          <a:latin typeface="Avenir Book" panose="02000503020000020003" pitchFamily="2" charset="0"/>
                          <a:cs typeface="Garamond"/>
                        </a:rPr>
                        <a:t> для родителей</a:t>
                      </a:r>
                      <a:endParaRPr lang="en-US" sz="2800" dirty="0">
                        <a:latin typeface="Avenir Book" panose="02000503020000020003" pitchFamily="2" charset="0"/>
                        <a:cs typeface="Garamond"/>
                      </a:endParaRPr>
                    </a:p>
                  </a:txBody>
                  <a:tcPr anchor="ctr">
                    <a:solidFill>
                      <a:schemeClr val="bg1"/>
                    </a:solidFill>
                  </a:tcPr>
                </a:tc>
                <a:tc>
                  <a:txBody>
                    <a:bodyPr/>
                    <a:lstStyle/>
                    <a:p>
                      <a:pPr algn="ctr"/>
                      <a:r>
                        <a:rPr lang="ru-RU" sz="3200" b="1" i="0" dirty="0" smtClean="0">
                          <a:solidFill>
                            <a:schemeClr val="bg1"/>
                          </a:solidFill>
                          <a:latin typeface="Avenir Book" panose="02000503020000020003" pitchFamily="2" charset="0"/>
                          <a:cs typeface="Garamond"/>
                        </a:rPr>
                        <a:t>Подготовка</a:t>
                      </a:r>
                      <a:endParaRPr lang="en-US" sz="3200" b="1" i="0" dirty="0">
                        <a:solidFill>
                          <a:schemeClr val="bg1"/>
                        </a:solidFill>
                        <a:latin typeface="Avenir Book" panose="02000503020000020003" pitchFamily="2" charset="0"/>
                        <a:cs typeface="Garamond"/>
                      </a:endParaRPr>
                    </a:p>
                  </a:txBody>
                  <a:tcPr anchor="ctr">
                    <a:solidFill>
                      <a:srgbClr val="072CA8"/>
                    </a:solidFill>
                  </a:tcPr>
                </a:tc>
                <a:extLst>
                  <a:ext uri="{0D108BD9-81ED-4DB2-BD59-A6C34878D82A}">
                    <a16:rowId xmlns:a16="http://schemas.microsoft.com/office/drawing/2014/main" val="10005"/>
                  </a:ext>
                </a:extLst>
              </a:tr>
              <a:tr h="609600">
                <a:tc>
                  <a:txBody>
                    <a:bodyPr/>
                    <a:lstStyle/>
                    <a:p>
                      <a:pPr algn="ctr"/>
                      <a:r>
                        <a:rPr lang="ru-RU" sz="2400" dirty="0" smtClean="0">
                          <a:latin typeface="Avenir Book" panose="02000503020000020003" pitchFamily="2" charset="0"/>
                          <a:cs typeface="Garamond"/>
                        </a:rPr>
                        <a:t>Ученичество для новых членов</a:t>
                      </a:r>
                      <a:r>
                        <a:rPr lang="ru-RU" sz="2400" baseline="0" dirty="0" smtClean="0">
                          <a:latin typeface="Avenir Book" panose="02000503020000020003" pitchFamily="2" charset="0"/>
                          <a:cs typeface="Garamond"/>
                        </a:rPr>
                        <a:t> Церкви</a:t>
                      </a:r>
                      <a:endParaRPr lang="en-US" sz="2400" dirty="0">
                        <a:latin typeface="Avenir Book" panose="02000503020000020003" pitchFamily="2" charset="0"/>
                        <a:cs typeface="Garamond"/>
                      </a:endParaRP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763334773"/>
                  </a:ext>
                </a:extLst>
              </a:tr>
              <a:tr h="609600">
                <a:tc>
                  <a:txBody>
                    <a:bodyPr/>
                    <a:lstStyle/>
                    <a:p>
                      <a:pPr algn="ctr"/>
                      <a:r>
                        <a:rPr lang="ru-RU" sz="2800" dirty="0" smtClean="0">
                          <a:latin typeface="Avenir Book" panose="02000503020000020003" pitchFamily="2" charset="0"/>
                          <a:cs typeface="Garamond"/>
                        </a:rPr>
                        <a:t>Семинар по финансам</a:t>
                      </a:r>
                      <a:endParaRPr lang="en-US" sz="2800" dirty="0">
                        <a:latin typeface="Avenir Book" panose="02000503020000020003" pitchFamily="2" charset="0"/>
                        <a:cs typeface="Garamond"/>
                      </a:endParaRP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994645276"/>
                  </a:ext>
                </a:extLst>
              </a:tr>
            </a:tbl>
          </a:graphicData>
        </a:graphic>
      </p:graphicFrame>
    </p:spTree>
    <p:extLst>
      <p:ext uri="{BB962C8B-B14F-4D97-AF65-F5344CB8AC3E}">
        <p14:creationId xmlns:p14="http://schemas.microsoft.com/office/powerpoint/2010/main" val="107875464"/>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graphicFrame>
        <p:nvGraphicFramePr>
          <p:cNvPr id="3" name="Content Placeholder 3">
            <a:extLst>
              <a:ext uri="{FF2B5EF4-FFF2-40B4-BE49-F238E27FC236}">
                <a16:creationId xmlns:a16="http://schemas.microsoft.com/office/drawing/2014/main" id="{F90B13CB-9E31-5F9F-EF7F-3DA99390B35E}"/>
              </a:ext>
            </a:extLst>
          </p:cNvPr>
          <p:cNvGraphicFramePr>
            <a:graphicFrameLocks/>
          </p:cNvGraphicFramePr>
          <p:nvPr>
            <p:extLst>
              <p:ext uri="{D42A27DB-BD31-4B8C-83A1-F6EECF244321}">
                <p14:modId xmlns:p14="http://schemas.microsoft.com/office/powerpoint/2010/main" val="158668228"/>
              </p:ext>
            </p:extLst>
          </p:nvPr>
        </p:nvGraphicFramePr>
        <p:xfrm>
          <a:off x="632695" y="889613"/>
          <a:ext cx="10926610" cy="5882640"/>
        </p:xfrm>
        <a:graphic>
          <a:graphicData uri="http://schemas.openxmlformats.org/drawingml/2006/table">
            <a:tbl>
              <a:tblPr firstRow="1" bandRow="1">
                <a:tableStyleId>{5C22544A-7EE6-4342-B048-85BDC9FD1C3A}</a:tableStyleId>
              </a:tblPr>
              <a:tblGrid>
                <a:gridCol w="5463305">
                  <a:extLst>
                    <a:ext uri="{9D8B030D-6E8A-4147-A177-3AD203B41FA5}">
                      <a16:colId xmlns:a16="http://schemas.microsoft.com/office/drawing/2014/main" val="20000"/>
                    </a:ext>
                  </a:extLst>
                </a:gridCol>
                <a:gridCol w="5463305">
                  <a:extLst>
                    <a:ext uri="{9D8B030D-6E8A-4147-A177-3AD203B41FA5}">
                      <a16:colId xmlns:a16="http://schemas.microsoft.com/office/drawing/2014/main" val="20001"/>
                    </a:ext>
                  </a:extLst>
                </a:gridCol>
              </a:tblGrid>
              <a:tr h="811575">
                <a:tc>
                  <a:txBody>
                    <a:bodyPr/>
                    <a:lstStyle/>
                    <a:p>
                      <a:pPr algn="ctr"/>
                      <a:r>
                        <a:rPr lang="ru-RU" sz="3200" cap="none" dirty="0" smtClean="0">
                          <a:solidFill>
                            <a:schemeClr val="bg1"/>
                          </a:solidFill>
                          <a:latin typeface="Avenir Book" panose="02000503020000020003" pitchFamily="2" charset="0"/>
                          <a:cs typeface="Garamond"/>
                        </a:rPr>
                        <a:t>Деятельность или служение</a:t>
                      </a:r>
                      <a:endParaRPr lang="en-US" sz="3200" cap="none" dirty="0">
                        <a:solidFill>
                          <a:schemeClr val="bg1"/>
                        </a:solidFill>
                        <a:latin typeface="Avenir Book" panose="02000503020000020003" pitchFamily="2" charset="0"/>
                        <a:cs typeface="Garamond"/>
                      </a:endParaRPr>
                    </a:p>
                  </a:txBody>
                  <a:tcPr anchor="ctr">
                    <a:solidFill>
                      <a:schemeClr val="tx1">
                        <a:alpha val="60000"/>
                      </a:schemeClr>
                    </a:solidFill>
                  </a:tcPr>
                </a:tc>
                <a:tc>
                  <a:txBody>
                    <a:bodyPr/>
                    <a:lstStyle/>
                    <a:p>
                      <a:pPr algn="ctr"/>
                      <a:r>
                        <a:rPr lang="ru-RU" sz="3200" dirty="0" smtClean="0">
                          <a:solidFill>
                            <a:schemeClr val="bg1"/>
                          </a:solidFill>
                          <a:latin typeface="Avenir Book" panose="02000503020000020003" pitchFamily="2" charset="0"/>
                          <a:cs typeface="Garamond"/>
                        </a:rPr>
                        <a:t>Этап</a:t>
                      </a:r>
                      <a:endParaRPr lang="en-US" sz="3200" dirty="0">
                        <a:solidFill>
                          <a:schemeClr val="bg1"/>
                        </a:solidFill>
                        <a:latin typeface="Avenir Book" panose="02000503020000020003" pitchFamily="2" charset="0"/>
                        <a:cs typeface="Garamond"/>
                      </a:endParaRPr>
                    </a:p>
                  </a:txBody>
                  <a:tcPr anchor="ctr">
                    <a:solidFill>
                      <a:schemeClr val="tx1">
                        <a:alpha val="60000"/>
                      </a:schemeClr>
                    </a:solidFill>
                  </a:tcPr>
                </a:tc>
                <a:extLst>
                  <a:ext uri="{0D108BD9-81ED-4DB2-BD59-A6C34878D82A}">
                    <a16:rowId xmlns:a16="http://schemas.microsoft.com/office/drawing/2014/main" val="10000"/>
                  </a:ext>
                </a:extLst>
              </a:tr>
              <a:tr h="609600">
                <a:tc>
                  <a:txBody>
                    <a:bodyPr/>
                    <a:lstStyle/>
                    <a:p>
                      <a:pPr algn="ctr"/>
                      <a:r>
                        <a:rPr lang="ru-RU" sz="2800" dirty="0" smtClean="0">
                          <a:latin typeface="Avenir Book" panose="02000503020000020003" pitchFamily="2" charset="0"/>
                          <a:cs typeface="Garamond"/>
                        </a:rPr>
                        <a:t>Кулинарный класс</a:t>
                      </a:r>
                      <a:endParaRPr lang="en-US" sz="2800" dirty="0">
                        <a:latin typeface="Avenir Book" panose="02000503020000020003" pitchFamily="2" charset="0"/>
                        <a:cs typeface="Garamond"/>
                      </a:endParaRPr>
                    </a:p>
                  </a:txBody>
                  <a:tcPr anchor="ctr">
                    <a:solidFill>
                      <a:schemeClr val="bg1"/>
                    </a:solidFill>
                  </a:tcPr>
                </a:tc>
                <a:tc>
                  <a:txBody>
                    <a:bodyPr/>
                    <a:lstStyle/>
                    <a:p>
                      <a:pPr algn="ctr"/>
                      <a:r>
                        <a:rPr lang="ru-RU" sz="3200" b="1" i="0" dirty="0" smtClean="0">
                          <a:solidFill>
                            <a:schemeClr val="bg1"/>
                          </a:solidFill>
                          <a:latin typeface="Avenir Book" panose="02000503020000020003" pitchFamily="2" charset="0"/>
                          <a:cs typeface="Garamond"/>
                        </a:rPr>
                        <a:t>Подготовка</a:t>
                      </a:r>
                      <a:endParaRPr lang="en-US" sz="3200" b="1" i="0" dirty="0">
                        <a:solidFill>
                          <a:schemeClr val="bg1"/>
                        </a:solidFill>
                        <a:latin typeface="Avenir Book" panose="02000503020000020003" pitchFamily="2" charset="0"/>
                        <a:cs typeface="Garamond"/>
                      </a:endParaRPr>
                    </a:p>
                  </a:txBody>
                  <a:tcPr anchor="ctr">
                    <a:solidFill>
                      <a:srgbClr val="072CA8"/>
                    </a:solidFill>
                  </a:tcPr>
                </a:tc>
                <a:extLst>
                  <a:ext uri="{0D108BD9-81ED-4DB2-BD59-A6C34878D82A}">
                    <a16:rowId xmlns:a16="http://schemas.microsoft.com/office/drawing/2014/main" val="10001"/>
                  </a:ext>
                </a:extLst>
              </a:tr>
              <a:tr h="609600">
                <a:tc>
                  <a:txBody>
                    <a:bodyPr/>
                    <a:lstStyle/>
                    <a:p>
                      <a:pPr algn="ctr"/>
                      <a:r>
                        <a:rPr lang="ru-RU" sz="2800" dirty="0" smtClean="0">
                          <a:latin typeface="Avenir Book" panose="02000503020000020003" pitchFamily="2" charset="0"/>
                          <a:cs typeface="Garamond"/>
                        </a:rPr>
                        <a:t>Каникулярная Библейская школа</a:t>
                      </a:r>
                      <a:endParaRPr lang="en-US" sz="2800" dirty="0">
                        <a:latin typeface="Avenir Book" panose="02000503020000020003" pitchFamily="2" charset="0"/>
                        <a:cs typeface="Garamond"/>
                      </a:endParaRPr>
                    </a:p>
                  </a:txBody>
                  <a:tcPr anchor="ctr">
                    <a:solidFill>
                      <a:schemeClr val="bg1"/>
                    </a:solidFill>
                  </a:tcPr>
                </a:tc>
                <a:tc>
                  <a:txBody>
                    <a:bodyPr/>
                    <a:lstStyle/>
                    <a:p>
                      <a:pPr algn="ctr"/>
                      <a:r>
                        <a:rPr lang="ru-RU" sz="3200" b="1" i="0" dirty="0" smtClean="0">
                          <a:solidFill>
                            <a:schemeClr val="bg1"/>
                          </a:solidFill>
                          <a:latin typeface="Avenir Book" panose="02000503020000020003" pitchFamily="2" charset="0"/>
                          <a:cs typeface="Garamond"/>
                        </a:rPr>
                        <a:t>Подготовка</a:t>
                      </a:r>
                      <a:endParaRPr lang="en-US" sz="3200" b="1" i="0" dirty="0">
                        <a:solidFill>
                          <a:schemeClr val="bg1"/>
                        </a:solidFill>
                        <a:latin typeface="Avenir Book" panose="02000503020000020003" pitchFamily="2" charset="0"/>
                        <a:cs typeface="Garamond"/>
                      </a:endParaRPr>
                    </a:p>
                  </a:txBody>
                  <a:tcPr anchor="ctr">
                    <a:solidFill>
                      <a:srgbClr val="072CA8"/>
                    </a:solidFill>
                  </a:tcPr>
                </a:tc>
                <a:extLst>
                  <a:ext uri="{0D108BD9-81ED-4DB2-BD59-A6C34878D82A}">
                    <a16:rowId xmlns:a16="http://schemas.microsoft.com/office/drawing/2014/main" val="1265815125"/>
                  </a:ext>
                </a:extLst>
              </a:tr>
              <a:tr h="609600">
                <a:tc>
                  <a:txBody>
                    <a:bodyPr/>
                    <a:lstStyle/>
                    <a:p>
                      <a:pPr algn="ctr"/>
                      <a:r>
                        <a:rPr lang="ru-RU" sz="2800" dirty="0" smtClean="0">
                          <a:latin typeface="Avenir Book" panose="02000503020000020003" pitchFamily="2" charset="0"/>
                          <a:cs typeface="Garamond"/>
                        </a:rPr>
                        <a:t>Служение отдела </a:t>
                      </a:r>
                      <a:r>
                        <a:rPr lang="ru-RU" sz="2800" dirty="0" err="1" smtClean="0">
                          <a:latin typeface="Avenir Book" panose="02000503020000020003" pitchFamily="2" charset="0"/>
                          <a:cs typeface="Garamond"/>
                        </a:rPr>
                        <a:t>Тавифы</a:t>
                      </a:r>
                      <a:endParaRPr lang="en-US" sz="2800" dirty="0">
                        <a:latin typeface="Avenir Book" panose="02000503020000020003" pitchFamily="2" charset="0"/>
                        <a:cs typeface="Garamond"/>
                      </a:endParaRPr>
                    </a:p>
                  </a:txBody>
                  <a:tcPr anchor="ctr">
                    <a:solidFill>
                      <a:schemeClr val="bg1"/>
                    </a:solidFill>
                  </a:tcPr>
                </a:tc>
                <a:tc>
                  <a:txBody>
                    <a:bodyPr/>
                    <a:lstStyle/>
                    <a:p>
                      <a:pPr algn="ctr"/>
                      <a:r>
                        <a:rPr lang="ru-RU" sz="3200" b="1" i="0" dirty="0" smtClean="0">
                          <a:solidFill>
                            <a:schemeClr val="bg1"/>
                          </a:solidFill>
                          <a:latin typeface="Avenir Book" panose="02000503020000020003" pitchFamily="2" charset="0"/>
                          <a:cs typeface="Garamond"/>
                        </a:rPr>
                        <a:t>Подготовка</a:t>
                      </a:r>
                      <a:endParaRPr lang="en-US" sz="3200" b="1" i="0" dirty="0">
                        <a:solidFill>
                          <a:schemeClr val="bg1"/>
                        </a:solidFill>
                        <a:latin typeface="Avenir Book" panose="02000503020000020003" pitchFamily="2" charset="0"/>
                        <a:cs typeface="Garamond"/>
                      </a:endParaRPr>
                    </a:p>
                  </a:txBody>
                  <a:tcPr anchor="ctr">
                    <a:solidFill>
                      <a:srgbClr val="072CA8"/>
                    </a:solidFill>
                  </a:tcPr>
                </a:tc>
                <a:extLst>
                  <a:ext uri="{0D108BD9-81ED-4DB2-BD59-A6C34878D82A}">
                    <a16:rowId xmlns:a16="http://schemas.microsoft.com/office/drawing/2014/main" val="1460736344"/>
                  </a:ext>
                </a:extLst>
              </a:tr>
              <a:tr h="609600">
                <a:tc>
                  <a:txBody>
                    <a:bodyPr/>
                    <a:lstStyle/>
                    <a:p>
                      <a:pPr algn="ctr"/>
                      <a:r>
                        <a:rPr lang="ru-RU" sz="2800" dirty="0" smtClean="0">
                          <a:latin typeface="Avenir Book" panose="02000503020000020003" pitchFamily="2" charset="0"/>
                          <a:cs typeface="Garamond"/>
                        </a:rPr>
                        <a:t>Евангельские встречи</a:t>
                      </a:r>
                      <a:endParaRPr lang="en-US" sz="2800" dirty="0">
                        <a:latin typeface="Avenir Book" panose="02000503020000020003" pitchFamily="2" charset="0"/>
                        <a:cs typeface="Garamond"/>
                      </a:endParaRPr>
                    </a:p>
                  </a:txBody>
                  <a:tcPr anchor="ctr">
                    <a:solidFill>
                      <a:schemeClr val="bg1"/>
                    </a:solidFill>
                  </a:tcPr>
                </a:tc>
                <a:tc>
                  <a:txBody>
                    <a:bodyPr/>
                    <a:lstStyle/>
                    <a:p>
                      <a:pPr algn="ctr"/>
                      <a:r>
                        <a:rPr lang="ru-RU" sz="3200" b="1" i="0" dirty="0" smtClean="0">
                          <a:solidFill>
                            <a:schemeClr val="tx1"/>
                          </a:solidFill>
                          <a:latin typeface="Avenir Book" panose="02000503020000020003" pitchFamily="2" charset="0"/>
                          <a:cs typeface="Garamond"/>
                        </a:rPr>
                        <a:t>Сбор урожая</a:t>
                      </a:r>
                      <a:endParaRPr lang="en-US" sz="3200" b="1" i="0" dirty="0">
                        <a:solidFill>
                          <a:schemeClr val="tx1"/>
                        </a:solidFill>
                        <a:latin typeface="Avenir Book" panose="02000503020000020003" pitchFamily="2" charset="0"/>
                        <a:cs typeface="Garamond"/>
                      </a:endParaRPr>
                    </a:p>
                  </a:txBody>
                  <a:tcPr anchor="ctr">
                    <a:solidFill>
                      <a:srgbClr val="FFC000"/>
                    </a:solidFill>
                  </a:tcPr>
                </a:tc>
                <a:extLst>
                  <a:ext uri="{0D108BD9-81ED-4DB2-BD59-A6C34878D82A}">
                    <a16:rowId xmlns:a16="http://schemas.microsoft.com/office/drawing/2014/main" val="10004"/>
                  </a:ext>
                </a:extLst>
              </a:tr>
              <a:tr h="609600">
                <a:tc>
                  <a:txBody>
                    <a:bodyPr/>
                    <a:lstStyle/>
                    <a:p>
                      <a:pPr algn="ctr"/>
                      <a:r>
                        <a:rPr lang="ru-RU" sz="2800" dirty="0" smtClean="0">
                          <a:latin typeface="Avenir Book" panose="02000503020000020003" pitchFamily="2" charset="0"/>
                          <a:cs typeface="Garamond"/>
                        </a:rPr>
                        <a:t>Семинар</a:t>
                      </a:r>
                      <a:r>
                        <a:rPr lang="ru-RU" sz="2800" baseline="0" dirty="0" smtClean="0">
                          <a:latin typeface="Avenir Book" panose="02000503020000020003" pitchFamily="2" charset="0"/>
                          <a:cs typeface="Garamond"/>
                        </a:rPr>
                        <a:t> для родителей</a:t>
                      </a:r>
                      <a:endParaRPr lang="en-US" sz="2800" dirty="0">
                        <a:latin typeface="Avenir Book" panose="02000503020000020003" pitchFamily="2" charset="0"/>
                        <a:cs typeface="Garamond"/>
                      </a:endParaRPr>
                    </a:p>
                  </a:txBody>
                  <a:tcPr anchor="ctr">
                    <a:solidFill>
                      <a:schemeClr val="bg1"/>
                    </a:solidFill>
                  </a:tcPr>
                </a:tc>
                <a:tc>
                  <a:txBody>
                    <a:bodyPr/>
                    <a:lstStyle/>
                    <a:p>
                      <a:pPr algn="ctr"/>
                      <a:r>
                        <a:rPr lang="ru-RU" sz="3200" b="1" i="0" dirty="0" smtClean="0">
                          <a:solidFill>
                            <a:schemeClr val="bg1"/>
                          </a:solidFill>
                          <a:latin typeface="Avenir Book" panose="02000503020000020003" pitchFamily="2" charset="0"/>
                          <a:cs typeface="Garamond"/>
                        </a:rPr>
                        <a:t>Подготовка</a:t>
                      </a:r>
                      <a:endParaRPr lang="en-US" sz="3200" b="1" i="0" dirty="0">
                        <a:solidFill>
                          <a:schemeClr val="bg1"/>
                        </a:solidFill>
                        <a:latin typeface="Avenir Book" panose="02000503020000020003" pitchFamily="2" charset="0"/>
                        <a:cs typeface="Garamond"/>
                      </a:endParaRPr>
                    </a:p>
                  </a:txBody>
                  <a:tcPr anchor="ctr">
                    <a:solidFill>
                      <a:srgbClr val="072CA8"/>
                    </a:solidFill>
                  </a:tcPr>
                </a:tc>
                <a:extLst>
                  <a:ext uri="{0D108BD9-81ED-4DB2-BD59-A6C34878D82A}">
                    <a16:rowId xmlns:a16="http://schemas.microsoft.com/office/drawing/2014/main" val="10005"/>
                  </a:ext>
                </a:extLst>
              </a:tr>
              <a:tr h="609600">
                <a:tc>
                  <a:txBody>
                    <a:bodyPr/>
                    <a:lstStyle/>
                    <a:p>
                      <a:pPr algn="ctr"/>
                      <a:r>
                        <a:rPr lang="ru-RU" sz="2400" dirty="0" smtClean="0">
                          <a:latin typeface="Avenir Book" panose="02000503020000020003" pitchFamily="2" charset="0"/>
                          <a:cs typeface="Garamond"/>
                        </a:rPr>
                        <a:t>Ученичество для новых членов</a:t>
                      </a:r>
                      <a:r>
                        <a:rPr lang="ru-RU" sz="2400" baseline="0" dirty="0" smtClean="0">
                          <a:latin typeface="Avenir Book" panose="02000503020000020003" pitchFamily="2" charset="0"/>
                          <a:cs typeface="Garamond"/>
                        </a:rPr>
                        <a:t> Церкви</a:t>
                      </a:r>
                      <a:endParaRPr lang="en-US" sz="2400" dirty="0">
                        <a:latin typeface="Avenir Book" panose="02000503020000020003" pitchFamily="2" charset="0"/>
                        <a:cs typeface="Garamond"/>
                      </a:endParaRPr>
                    </a:p>
                  </a:txBody>
                  <a:tcPr anchor="ctr">
                    <a:solidFill>
                      <a:schemeClr val="bg1"/>
                    </a:solidFill>
                  </a:tcPr>
                </a:tc>
                <a:tc>
                  <a:txBody>
                    <a:bodyPr/>
                    <a:lstStyle/>
                    <a:p>
                      <a:pPr algn="ctr"/>
                      <a:r>
                        <a:rPr lang="ru-RU" sz="3200" b="1" dirty="0" smtClean="0">
                          <a:solidFill>
                            <a:schemeClr val="bg1"/>
                          </a:solidFill>
                          <a:latin typeface="Avenir Book" panose="02000503020000020003" pitchFamily="2" charset="0"/>
                          <a:cs typeface="Garamond"/>
                        </a:rPr>
                        <a:t>Сохранение</a:t>
                      </a:r>
                      <a:endParaRPr lang="en-US" sz="3200" b="1" dirty="0">
                        <a:solidFill>
                          <a:schemeClr val="bg1"/>
                        </a:solidFill>
                        <a:latin typeface="Avenir Book" panose="02000503020000020003" pitchFamily="2" charset="0"/>
                        <a:cs typeface="Garamond"/>
                      </a:endParaRPr>
                    </a:p>
                  </a:txBody>
                  <a:tcPr anchor="ctr">
                    <a:solidFill>
                      <a:srgbClr val="C00000"/>
                    </a:solidFill>
                  </a:tcPr>
                </a:tc>
                <a:extLst>
                  <a:ext uri="{0D108BD9-81ED-4DB2-BD59-A6C34878D82A}">
                    <a16:rowId xmlns:a16="http://schemas.microsoft.com/office/drawing/2014/main" val="763334773"/>
                  </a:ext>
                </a:extLst>
              </a:tr>
              <a:tr h="609600">
                <a:tc>
                  <a:txBody>
                    <a:bodyPr/>
                    <a:lstStyle/>
                    <a:p>
                      <a:pPr algn="ctr"/>
                      <a:r>
                        <a:rPr lang="ru-RU" sz="2800" dirty="0" smtClean="0">
                          <a:latin typeface="Avenir Book" panose="02000503020000020003" pitchFamily="2" charset="0"/>
                          <a:cs typeface="Garamond"/>
                        </a:rPr>
                        <a:t>Семинар по финансам</a:t>
                      </a:r>
                      <a:endParaRPr lang="en-US" sz="2800" dirty="0">
                        <a:latin typeface="Avenir Book" panose="02000503020000020003" pitchFamily="2" charset="0"/>
                        <a:cs typeface="Garamond"/>
                      </a:endParaRPr>
                    </a:p>
                  </a:txBody>
                  <a:tcPr anchor="ctr">
                    <a:solidFill>
                      <a:schemeClr val="bg1"/>
                    </a:solidFill>
                  </a:tcPr>
                </a:tc>
                <a:tc>
                  <a:txBody>
                    <a:bodyPr/>
                    <a:lstStyle/>
                    <a:p>
                      <a:pPr algn="ctr"/>
                      <a:endParaRPr lang="en-US" sz="3200" b="0" dirty="0">
                        <a:latin typeface="Avenir Book" panose="02000503020000020003" pitchFamily="2" charset="0"/>
                        <a:cs typeface="Garamond"/>
                      </a:endParaRPr>
                    </a:p>
                  </a:txBody>
                  <a:tcPr anchor="ctr">
                    <a:solidFill>
                      <a:schemeClr val="bg1"/>
                    </a:solidFill>
                  </a:tcPr>
                </a:tc>
                <a:extLst>
                  <a:ext uri="{0D108BD9-81ED-4DB2-BD59-A6C34878D82A}">
                    <a16:rowId xmlns:a16="http://schemas.microsoft.com/office/drawing/2014/main" val="994645276"/>
                  </a:ext>
                </a:extLst>
              </a:tr>
            </a:tbl>
          </a:graphicData>
        </a:graphic>
      </p:graphicFrame>
    </p:spTree>
    <p:extLst>
      <p:ext uri="{BB962C8B-B14F-4D97-AF65-F5344CB8AC3E}">
        <p14:creationId xmlns:p14="http://schemas.microsoft.com/office/powerpoint/2010/main" val="493898719"/>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graphicFrame>
        <p:nvGraphicFramePr>
          <p:cNvPr id="4" name="Content Placeholder 3">
            <a:extLst>
              <a:ext uri="{FF2B5EF4-FFF2-40B4-BE49-F238E27FC236}">
                <a16:creationId xmlns:a16="http://schemas.microsoft.com/office/drawing/2014/main" id="{E86D1212-9B2C-BE2C-D578-513A7334FE5E}"/>
              </a:ext>
            </a:extLst>
          </p:cNvPr>
          <p:cNvGraphicFramePr>
            <a:graphicFrameLocks/>
          </p:cNvGraphicFramePr>
          <p:nvPr>
            <p:extLst>
              <p:ext uri="{D42A27DB-BD31-4B8C-83A1-F6EECF244321}">
                <p14:modId xmlns:p14="http://schemas.microsoft.com/office/powerpoint/2010/main" val="1700903848"/>
              </p:ext>
            </p:extLst>
          </p:nvPr>
        </p:nvGraphicFramePr>
        <p:xfrm>
          <a:off x="632695" y="889613"/>
          <a:ext cx="10926610" cy="5882640"/>
        </p:xfrm>
        <a:graphic>
          <a:graphicData uri="http://schemas.openxmlformats.org/drawingml/2006/table">
            <a:tbl>
              <a:tblPr firstRow="1" bandRow="1">
                <a:tableStyleId>{5C22544A-7EE6-4342-B048-85BDC9FD1C3A}</a:tableStyleId>
              </a:tblPr>
              <a:tblGrid>
                <a:gridCol w="5463305">
                  <a:extLst>
                    <a:ext uri="{9D8B030D-6E8A-4147-A177-3AD203B41FA5}">
                      <a16:colId xmlns:a16="http://schemas.microsoft.com/office/drawing/2014/main" val="20000"/>
                    </a:ext>
                  </a:extLst>
                </a:gridCol>
                <a:gridCol w="5463305">
                  <a:extLst>
                    <a:ext uri="{9D8B030D-6E8A-4147-A177-3AD203B41FA5}">
                      <a16:colId xmlns:a16="http://schemas.microsoft.com/office/drawing/2014/main" val="20001"/>
                    </a:ext>
                  </a:extLst>
                </a:gridCol>
              </a:tblGrid>
              <a:tr h="811575">
                <a:tc>
                  <a:txBody>
                    <a:bodyPr/>
                    <a:lstStyle/>
                    <a:p>
                      <a:pPr algn="ctr"/>
                      <a:r>
                        <a:rPr lang="ru-RU" sz="3200" cap="none" dirty="0" smtClean="0">
                          <a:solidFill>
                            <a:schemeClr val="bg1"/>
                          </a:solidFill>
                          <a:latin typeface="Avenir Book" panose="02000503020000020003" pitchFamily="2" charset="0"/>
                          <a:cs typeface="Garamond"/>
                        </a:rPr>
                        <a:t>Деятельность или служение</a:t>
                      </a:r>
                      <a:endParaRPr lang="en-US" sz="3200" cap="none" dirty="0">
                        <a:solidFill>
                          <a:schemeClr val="bg1"/>
                        </a:solidFill>
                        <a:latin typeface="Avenir Book" panose="02000503020000020003" pitchFamily="2" charset="0"/>
                        <a:cs typeface="Garamond"/>
                      </a:endParaRPr>
                    </a:p>
                  </a:txBody>
                  <a:tcPr anchor="ctr">
                    <a:solidFill>
                      <a:schemeClr val="tx1">
                        <a:alpha val="60000"/>
                      </a:schemeClr>
                    </a:solidFill>
                  </a:tcPr>
                </a:tc>
                <a:tc>
                  <a:txBody>
                    <a:bodyPr/>
                    <a:lstStyle/>
                    <a:p>
                      <a:pPr algn="ctr"/>
                      <a:r>
                        <a:rPr lang="ru-RU" sz="3200" dirty="0" smtClean="0">
                          <a:solidFill>
                            <a:schemeClr val="bg1"/>
                          </a:solidFill>
                          <a:latin typeface="Avenir Book" panose="02000503020000020003" pitchFamily="2" charset="0"/>
                          <a:cs typeface="Garamond"/>
                        </a:rPr>
                        <a:t>Этап</a:t>
                      </a:r>
                      <a:endParaRPr lang="en-US" sz="3200" dirty="0">
                        <a:solidFill>
                          <a:schemeClr val="bg1"/>
                        </a:solidFill>
                        <a:latin typeface="Avenir Book" panose="02000503020000020003" pitchFamily="2" charset="0"/>
                        <a:cs typeface="Garamond"/>
                      </a:endParaRPr>
                    </a:p>
                  </a:txBody>
                  <a:tcPr anchor="ctr">
                    <a:solidFill>
                      <a:schemeClr val="tx1">
                        <a:alpha val="60000"/>
                      </a:schemeClr>
                    </a:solidFill>
                  </a:tcPr>
                </a:tc>
                <a:extLst>
                  <a:ext uri="{0D108BD9-81ED-4DB2-BD59-A6C34878D82A}">
                    <a16:rowId xmlns:a16="http://schemas.microsoft.com/office/drawing/2014/main" val="10000"/>
                  </a:ext>
                </a:extLst>
              </a:tr>
              <a:tr h="609600">
                <a:tc>
                  <a:txBody>
                    <a:bodyPr/>
                    <a:lstStyle/>
                    <a:p>
                      <a:pPr algn="ctr"/>
                      <a:r>
                        <a:rPr lang="ru-RU" sz="2800" dirty="0" smtClean="0">
                          <a:latin typeface="Avenir Book" panose="02000503020000020003" pitchFamily="2" charset="0"/>
                          <a:cs typeface="Garamond"/>
                        </a:rPr>
                        <a:t>Кулинарный класс</a:t>
                      </a:r>
                      <a:endParaRPr lang="en-US" sz="2800" dirty="0">
                        <a:latin typeface="Avenir Book" panose="02000503020000020003" pitchFamily="2" charset="0"/>
                        <a:cs typeface="Garamond"/>
                      </a:endParaRPr>
                    </a:p>
                  </a:txBody>
                  <a:tcPr anchor="ctr">
                    <a:solidFill>
                      <a:schemeClr val="bg1"/>
                    </a:solidFill>
                  </a:tcPr>
                </a:tc>
                <a:tc>
                  <a:txBody>
                    <a:bodyPr/>
                    <a:lstStyle/>
                    <a:p>
                      <a:pPr algn="ctr"/>
                      <a:r>
                        <a:rPr lang="ru-RU" sz="3200" b="1" i="0" dirty="0" smtClean="0">
                          <a:solidFill>
                            <a:schemeClr val="bg1"/>
                          </a:solidFill>
                          <a:latin typeface="Avenir Book" panose="02000503020000020003" pitchFamily="2" charset="0"/>
                          <a:cs typeface="Garamond"/>
                        </a:rPr>
                        <a:t>Подготовка</a:t>
                      </a:r>
                      <a:endParaRPr lang="en-US" sz="3200" b="1" i="0" dirty="0">
                        <a:solidFill>
                          <a:schemeClr val="bg1"/>
                        </a:solidFill>
                        <a:latin typeface="Avenir Book" panose="02000503020000020003" pitchFamily="2" charset="0"/>
                        <a:cs typeface="Garamond"/>
                      </a:endParaRPr>
                    </a:p>
                  </a:txBody>
                  <a:tcPr anchor="ctr">
                    <a:solidFill>
                      <a:srgbClr val="072CA8"/>
                    </a:solidFill>
                  </a:tcPr>
                </a:tc>
                <a:extLst>
                  <a:ext uri="{0D108BD9-81ED-4DB2-BD59-A6C34878D82A}">
                    <a16:rowId xmlns:a16="http://schemas.microsoft.com/office/drawing/2014/main" val="10001"/>
                  </a:ext>
                </a:extLst>
              </a:tr>
              <a:tr h="609600">
                <a:tc>
                  <a:txBody>
                    <a:bodyPr/>
                    <a:lstStyle/>
                    <a:p>
                      <a:pPr algn="ctr"/>
                      <a:r>
                        <a:rPr lang="ru-RU" sz="2800" dirty="0" smtClean="0">
                          <a:latin typeface="Avenir Book" panose="02000503020000020003" pitchFamily="2" charset="0"/>
                          <a:cs typeface="Garamond"/>
                        </a:rPr>
                        <a:t>Каникулярная Библейская школа</a:t>
                      </a:r>
                      <a:endParaRPr lang="en-US" sz="2800" dirty="0">
                        <a:latin typeface="Avenir Book" panose="02000503020000020003" pitchFamily="2" charset="0"/>
                        <a:cs typeface="Garamond"/>
                      </a:endParaRPr>
                    </a:p>
                  </a:txBody>
                  <a:tcPr anchor="ctr">
                    <a:solidFill>
                      <a:schemeClr val="bg1"/>
                    </a:solidFill>
                  </a:tcPr>
                </a:tc>
                <a:tc>
                  <a:txBody>
                    <a:bodyPr/>
                    <a:lstStyle/>
                    <a:p>
                      <a:pPr algn="ctr"/>
                      <a:r>
                        <a:rPr lang="ru-RU" sz="3200" b="1" i="0" dirty="0" smtClean="0">
                          <a:solidFill>
                            <a:schemeClr val="bg1"/>
                          </a:solidFill>
                          <a:latin typeface="Avenir Book" panose="02000503020000020003" pitchFamily="2" charset="0"/>
                          <a:cs typeface="Garamond"/>
                        </a:rPr>
                        <a:t>Подготовка</a:t>
                      </a:r>
                      <a:endParaRPr lang="en-US" sz="3200" b="1" i="0" dirty="0">
                        <a:solidFill>
                          <a:schemeClr val="bg1"/>
                        </a:solidFill>
                        <a:latin typeface="Avenir Book" panose="02000503020000020003" pitchFamily="2" charset="0"/>
                        <a:cs typeface="Garamond"/>
                      </a:endParaRPr>
                    </a:p>
                  </a:txBody>
                  <a:tcPr anchor="ctr">
                    <a:solidFill>
                      <a:srgbClr val="072CA8"/>
                    </a:solidFill>
                  </a:tcPr>
                </a:tc>
                <a:extLst>
                  <a:ext uri="{0D108BD9-81ED-4DB2-BD59-A6C34878D82A}">
                    <a16:rowId xmlns:a16="http://schemas.microsoft.com/office/drawing/2014/main" val="1265815125"/>
                  </a:ext>
                </a:extLst>
              </a:tr>
              <a:tr h="609600">
                <a:tc>
                  <a:txBody>
                    <a:bodyPr/>
                    <a:lstStyle/>
                    <a:p>
                      <a:pPr algn="ctr"/>
                      <a:r>
                        <a:rPr lang="ru-RU" sz="2800" dirty="0" smtClean="0">
                          <a:latin typeface="Avenir Book" panose="02000503020000020003" pitchFamily="2" charset="0"/>
                          <a:cs typeface="Garamond"/>
                        </a:rPr>
                        <a:t>Служение отдела </a:t>
                      </a:r>
                      <a:r>
                        <a:rPr lang="ru-RU" sz="2800" dirty="0" err="1" smtClean="0">
                          <a:latin typeface="Avenir Book" panose="02000503020000020003" pitchFamily="2" charset="0"/>
                          <a:cs typeface="Garamond"/>
                        </a:rPr>
                        <a:t>Тавифы</a:t>
                      </a:r>
                      <a:endParaRPr lang="en-US" sz="2800" dirty="0">
                        <a:latin typeface="Avenir Book" panose="02000503020000020003" pitchFamily="2" charset="0"/>
                        <a:cs typeface="Garamond"/>
                      </a:endParaRPr>
                    </a:p>
                  </a:txBody>
                  <a:tcPr anchor="ctr">
                    <a:solidFill>
                      <a:schemeClr val="bg1"/>
                    </a:solidFill>
                  </a:tcPr>
                </a:tc>
                <a:tc>
                  <a:txBody>
                    <a:bodyPr/>
                    <a:lstStyle/>
                    <a:p>
                      <a:pPr algn="ctr"/>
                      <a:r>
                        <a:rPr lang="ru-RU" sz="3200" b="1" i="0" dirty="0" smtClean="0">
                          <a:solidFill>
                            <a:schemeClr val="bg1"/>
                          </a:solidFill>
                          <a:latin typeface="Avenir Book" panose="02000503020000020003" pitchFamily="2" charset="0"/>
                          <a:cs typeface="Garamond"/>
                        </a:rPr>
                        <a:t>Подготовка</a:t>
                      </a:r>
                      <a:endParaRPr lang="en-US" sz="3200" b="1" i="0" dirty="0">
                        <a:solidFill>
                          <a:schemeClr val="bg1"/>
                        </a:solidFill>
                        <a:latin typeface="Avenir Book" panose="02000503020000020003" pitchFamily="2" charset="0"/>
                        <a:cs typeface="Garamond"/>
                      </a:endParaRPr>
                    </a:p>
                  </a:txBody>
                  <a:tcPr anchor="ctr">
                    <a:solidFill>
                      <a:srgbClr val="072CA8"/>
                    </a:solidFill>
                  </a:tcPr>
                </a:tc>
                <a:extLst>
                  <a:ext uri="{0D108BD9-81ED-4DB2-BD59-A6C34878D82A}">
                    <a16:rowId xmlns:a16="http://schemas.microsoft.com/office/drawing/2014/main" val="1460736344"/>
                  </a:ext>
                </a:extLst>
              </a:tr>
              <a:tr h="609600">
                <a:tc>
                  <a:txBody>
                    <a:bodyPr/>
                    <a:lstStyle/>
                    <a:p>
                      <a:pPr algn="ctr"/>
                      <a:r>
                        <a:rPr lang="ru-RU" sz="2800" dirty="0" smtClean="0">
                          <a:latin typeface="Avenir Book" panose="02000503020000020003" pitchFamily="2" charset="0"/>
                          <a:cs typeface="Garamond"/>
                        </a:rPr>
                        <a:t>Евангельские встречи</a:t>
                      </a:r>
                      <a:endParaRPr lang="en-US" sz="2800" dirty="0">
                        <a:latin typeface="Avenir Book" panose="02000503020000020003" pitchFamily="2" charset="0"/>
                        <a:cs typeface="Garamond"/>
                      </a:endParaRPr>
                    </a:p>
                  </a:txBody>
                  <a:tcPr anchor="ctr">
                    <a:solidFill>
                      <a:schemeClr val="bg1"/>
                    </a:solidFill>
                  </a:tcPr>
                </a:tc>
                <a:tc>
                  <a:txBody>
                    <a:bodyPr/>
                    <a:lstStyle/>
                    <a:p>
                      <a:pPr algn="ctr"/>
                      <a:r>
                        <a:rPr lang="ru-RU" sz="3200" b="1" i="0" dirty="0" smtClean="0">
                          <a:solidFill>
                            <a:schemeClr val="tx1"/>
                          </a:solidFill>
                          <a:latin typeface="Avenir Book" panose="02000503020000020003" pitchFamily="2" charset="0"/>
                          <a:cs typeface="Garamond"/>
                        </a:rPr>
                        <a:t>Сбор урожая</a:t>
                      </a:r>
                      <a:endParaRPr lang="en-US" sz="3200" b="1" i="0" dirty="0">
                        <a:solidFill>
                          <a:schemeClr val="tx1"/>
                        </a:solidFill>
                        <a:latin typeface="Avenir Book" panose="02000503020000020003" pitchFamily="2" charset="0"/>
                        <a:cs typeface="Garamond"/>
                      </a:endParaRPr>
                    </a:p>
                  </a:txBody>
                  <a:tcPr anchor="ctr">
                    <a:solidFill>
                      <a:srgbClr val="FFC000"/>
                    </a:solidFill>
                  </a:tcPr>
                </a:tc>
                <a:extLst>
                  <a:ext uri="{0D108BD9-81ED-4DB2-BD59-A6C34878D82A}">
                    <a16:rowId xmlns:a16="http://schemas.microsoft.com/office/drawing/2014/main" val="10004"/>
                  </a:ext>
                </a:extLst>
              </a:tr>
              <a:tr h="609600">
                <a:tc>
                  <a:txBody>
                    <a:bodyPr/>
                    <a:lstStyle/>
                    <a:p>
                      <a:pPr algn="ctr"/>
                      <a:r>
                        <a:rPr lang="ru-RU" sz="2800" dirty="0" smtClean="0">
                          <a:latin typeface="Avenir Book" panose="02000503020000020003" pitchFamily="2" charset="0"/>
                          <a:cs typeface="Garamond"/>
                        </a:rPr>
                        <a:t>Семинар</a:t>
                      </a:r>
                      <a:r>
                        <a:rPr lang="ru-RU" sz="2800" baseline="0" dirty="0" smtClean="0">
                          <a:latin typeface="Avenir Book" panose="02000503020000020003" pitchFamily="2" charset="0"/>
                          <a:cs typeface="Garamond"/>
                        </a:rPr>
                        <a:t> для родителей</a:t>
                      </a:r>
                      <a:endParaRPr lang="en-US" sz="2800" dirty="0">
                        <a:latin typeface="Avenir Book" panose="02000503020000020003" pitchFamily="2" charset="0"/>
                        <a:cs typeface="Garamond"/>
                      </a:endParaRPr>
                    </a:p>
                  </a:txBody>
                  <a:tcPr anchor="ctr">
                    <a:solidFill>
                      <a:schemeClr val="bg1"/>
                    </a:solidFill>
                  </a:tcPr>
                </a:tc>
                <a:tc>
                  <a:txBody>
                    <a:bodyPr/>
                    <a:lstStyle/>
                    <a:p>
                      <a:pPr algn="ctr"/>
                      <a:r>
                        <a:rPr lang="ru-RU" sz="3200" b="1" i="0" dirty="0" smtClean="0">
                          <a:solidFill>
                            <a:schemeClr val="bg1"/>
                          </a:solidFill>
                          <a:latin typeface="Avenir Book" panose="02000503020000020003" pitchFamily="2" charset="0"/>
                          <a:cs typeface="Garamond"/>
                        </a:rPr>
                        <a:t>Подготовка</a:t>
                      </a:r>
                      <a:endParaRPr lang="en-US" sz="3200" b="1" i="0" dirty="0">
                        <a:solidFill>
                          <a:schemeClr val="bg1"/>
                        </a:solidFill>
                        <a:latin typeface="Avenir Book" panose="02000503020000020003" pitchFamily="2" charset="0"/>
                        <a:cs typeface="Garamond"/>
                      </a:endParaRPr>
                    </a:p>
                  </a:txBody>
                  <a:tcPr anchor="ctr">
                    <a:solidFill>
                      <a:srgbClr val="072CA8"/>
                    </a:solidFill>
                  </a:tcPr>
                </a:tc>
                <a:extLst>
                  <a:ext uri="{0D108BD9-81ED-4DB2-BD59-A6C34878D82A}">
                    <a16:rowId xmlns:a16="http://schemas.microsoft.com/office/drawing/2014/main" val="10005"/>
                  </a:ext>
                </a:extLst>
              </a:tr>
              <a:tr h="609600">
                <a:tc>
                  <a:txBody>
                    <a:bodyPr/>
                    <a:lstStyle/>
                    <a:p>
                      <a:pPr algn="ctr"/>
                      <a:r>
                        <a:rPr lang="ru-RU" sz="2400" dirty="0" smtClean="0">
                          <a:latin typeface="Avenir Book" panose="02000503020000020003" pitchFamily="2" charset="0"/>
                          <a:cs typeface="Garamond"/>
                        </a:rPr>
                        <a:t>Ученичество для новых членов</a:t>
                      </a:r>
                      <a:r>
                        <a:rPr lang="ru-RU" sz="2400" baseline="0" dirty="0" smtClean="0">
                          <a:latin typeface="Avenir Book" panose="02000503020000020003" pitchFamily="2" charset="0"/>
                          <a:cs typeface="Garamond"/>
                        </a:rPr>
                        <a:t> Церкви</a:t>
                      </a:r>
                      <a:endParaRPr lang="en-US" sz="2400" dirty="0">
                        <a:latin typeface="Avenir Book" panose="02000503020000020003" pitchFamily="2" charset="0"/>
                        <a:cs typeface="Garamond"/>
                      </a:endParaRPr>
                    </a:p>
                  </a:txBody>
                  <a:tcPr anchor="ctr">
                    <a:solidFill>
                      <a:schemeClr val="bg1"/>
                    </a:solidFill>
                  </a:tcPr>
                </a:tc>
                <a:tc>
                  <a:txBody>
                    <a:bodyPr/>
                    <a:lstStyle/>
                    <a:p>
                      <a:pPr algn="ctr"/>
                      <a:r>
                        <a:rPr lang="ru-RU" sz="3200" b="1" dirty="0" smtClean="0">
                          <a:solidFill>
                            <a:schemeClr val="bg1"/>
                          </a:solidFill>
                          <a:latin typeface="Avenir Book" panose="02000503020000020003" pitchFamily="2" charset="0"/>
                          <a:cs typeface="Garamond"/>
                        </a:rPr>
                        <a:t>Сохранение</a:t>
                      </a:r>
                      <a:endParaRPr lang="en-US" sz="3200" b="1" dirty="0">
                        <a:solidFill>
                          <a:schemeClr val="bg1"/>
                        </a:solidFill>
                        <a:latin typeface="Avenir Book" panose="02000503020000020003" pitchFamily="2" charset="0"/>
                        <a:cs typeface="Garamond"/>
                      </a:endParaRPr>
                    </a:p>
                  </a:txBody>
                  <a:tcPr anchor="ctr">
                    <a:solidFill>
                      <a:srgbClr val="C00000"/>
                    </a:solidFill>
                  </a:tcPr>
                </a:tc>
                <a:extLst>
                  <a:ext uri="{0D108BD9-81ED-4DB2-BD59-A6C34878D82A}">
                    <a16:rowId xmlns:a16="http://schemas.microsoft.com/office/drawing/2014/main" val="763334773"/>
                  </a:ext>
                </a:extLst>
              </a:tr>
              <a:tr h="609600">
                <a:tc>
                  <a:txBody>
                    <a:bodyPr/>
                    <a:lstStyle/>
                    <a:p>
                      <a:pPr algn="ctr"/>
                      <a:r>
                        <a:rPr lang="ru-RU" sz="2800" dirty="0" smtClean="0">
                          <a:latin typeface="Avenir Book" panose="02000503020000020003" pitchFamily="2" charset="0"/>
                          <a:cs typeface="Garamond"/>
                        </a:rPr>
                        <a:t>Семинар по финансам</a:t>
                      </a:r>
                      <a:endParaRPr lang="en-US" sz="2800" dirty="0">
                        <a:latin typeface="Avenir Book" panose="02000503020000020003" pitchFamily="2" charset="0"/>
                        <a:cs typeface="Garamond"/>
                      </a:endParaRPr>
                    </a:p>
                  </a:txBody>
                  <a:tcPr anchor="ctr">
                    <a:solidFill>
                      <a:schemeClr val="bg1"/>
                    </a:solidFill>
                  </a:tcPr>
                </a:tc>
                <a:tc>
                  <a:txBody>
                    <a:bodyPr/>
                    <a:lstStyle/>
                    <a:p>
                      <a:pPr algn="ctr"/>
                      <a:r>
                        <a:rPr lang="ru-RU" sz="3200" b="1" i="0" dirty="0" smtClean="0">
                          <a:solidFill>
                            <a:schemeClr val="bg1"/>
                          </a:solidFill>
                          <a:latin typeface="Avenir Book" panose="02000503020000020003" pitchFamily="2" charset="0"/>
                          <a:cs typeface="Garamond"/>
                        </a:rPr>
                        <a:t>Подготовка</a:t>
                      </a:r>
                      <a:endParaRPr lang="en-US" sz="3200" b="1" i="0" dirty="0">
                        <a:solidFill>
                          <a:schemeClr val="bg1"/>
                        </a:solidFill>
                        <a:latin typeface="Avenir Book" panose="02000503020000020003" pitchFamily="2" charset="0"/>
                        <a:cs typeface="Garamond"/>
                      </a:endParaRPr>
                    </a:p>
                  </a:txBody>
                  <a:tcPr anchor="ctr">
                    <a:solidFill>
                      <a:srgbClr val="072CA8"/>
                    </a:solidFill>
                  </a:tcPr>
                </a:tc>
                <a:extLst>
                  <a:ext uri="{0D108BD9-81ED-4DB2-BD59-A6C34878D82A}">
                    <a16:rowId xmlns:a16="http://schemas.microsoft.com/office/drawing/2014/main" val="994645276"/>
                  </a:ext>
                </a:extLst>
              </a:tr>
            </a:tbl>
          </a:graphicData>
        </a:graphic>
      </p:graphicFrame>
    </p:spTree>
    <p:extLst>
      <p:ext uri="{BB962C8B-B14F-4D97-AF65-F5344CB8AC3E}">
        <p14:creationId xmlns:p14="http://schemas.microsoft.com/office/powerpoint/2010/main" val="326575388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3D3D32F-FC62-C4EA-095F-E4433E27274F}"/>
              </a:ext>
            </a:extLst>
          </p:cNvPr>
          <p:cNvSpPr txBox="1"/>
          <p:nvPr/>
        </p:nvSpPr>
        <p:spPr>
          <a:xfrm>
            <a:off x="7430138" y="4762406"/>
            <a:ext cx="4876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3200" i="1"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Деяния</a:t>
            </a:r>
            <a:r>
              <a:rPr kumimoji="0" lang="en-US" sz="3200" b="0" i="1"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kumimoji="0" lang="en-US" sz="3200" b="0" i="1"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10:38</a:t>
            </a:r>
            <a:endParaRPr kumimoji="0" lang="en-US" sz="32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3" name="TextBox 2">
            <a:extLst>
              <a:ext uri="{FF2B5EF4-FFF2-40B4-BE49-F238E27FC236}">
                <a16:creationId xmlns:a16="http://schemas.microsoft.com/office/drawing/2014/main" id="{FE87E689-0B2F-12F0-E9E0-C0776DC4A40C}"/>
              </a:ext>
            </a:extLst>
          </p:cNvPr>
          <p:cNvSpPr txBox="1"/>
          <p:nvPr/>
        </p:nvSpPr>
        <p:spPr>
          <a:xfrm>
            <a:off x="650875" y="3126353"/>
            <a:ext cx="10890250"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lvl="0" algn="ctr" defTabSz="1219169" hangingPunct="0">
              <a:defRPr/>
            </a:pPr>
            <a:r>
              <a:rPr lang="ru-RU" sz="3600" kern="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rPr>
              <a:t>«Иисус … ходил</a:t>
            </a:r>
            <a:r>
              <a:rPr lang="ru-RU" sz="3600" kern="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rPr>
              <a:t>, </a:t>
            </a:r>
            <a:r>
              <a:rPr lang="ru-RU" sz="3600" b="1" kern="0" dirty="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rPr>
              <a:t>благотворя и исцеляя </a:t>
            </a:r>
            <a:r>
              <a:rPr lang="ru-RU" sz="3600" kern="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sym typeface="Helvetica Neue"/>
              </a:rPr>
              <a:t>всех».</a:t>
            </a:r>
            <a:endParaRPr kumimoji="0" lang="en-US" sz="3600" b="0" i="0" u="none" strike="noStrike" kern="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sym typeface="Helvetica Neue"/>
            </a:endParaRPr>
          </a:p>
        </p:txBody>
      </p:sp>
    </p:spTree>
    <p:extLst>
      <p:ext uri="{BB962C8B-B14F-4D97-AF65-F5344CB8AC3E}">
        <p14:creationId xmlns:p14="http://schemas.microsoft.com/office/powerpoint/2010/main" val="16491946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5" name="Picture 4" descr="Icon&#10;&#10;Description automatically generated">
            <a:extLst>
              <a:ext uri="{FF2B5EF4-FFF2-40B4-BE49-F238E27FC236}">
                <a16:creationId xmlns:a16="http://schemas.microsoft.com/office/drawing/2014/main" id="{954F4C72-99EF-3F8D-C0F3-CA0DF98D3F4D}"/>
              </a:ext>
            </a:extLst>
          </p:cNvPr>
          <p:cNvPicPr>
            <a:picLocks noChangeAspect="1"/>
          </p:cNvPicPr>
          <p:nvPr/>
        </p:nvPicPr>
        <p:blipFill>
          <a:blip r:embed="rId3"/>
          <a:stretch>
            <a:fillRect/>
          </a:stretch>
        </p:blipFill>
        <p:spPr>
          <a:xfrm>
            <a:off x="1" y="-195322"/>
            <a:ext cx="2492187" cy="2492187"/>
          </a:xfrm>
          <a:prstGeom prst="rect">
            <a:avLst/>
          </a:prstGeom>
        </p:spPr>
      </p:pic>
      <p:sp>
        <p:nvSpPr>
          <p:cNvPr id="4" name="TextBox 3">
            <a:extLst>
              <a:ext uri="{FF2B5EF4-FFF2-40B4-BE49-F238E27FC236}">
                <a16:creationId xmlns:a16="http://schemas.microsoft.com/office/drawing/2014/main" id="{4B24FD52-0E4E-1305-7792-C2DC78CD569C}"/>
              </a:ext>
            </a:extLst>
          </p:cNvPr>
          <p:cNvSpPr txBox="1"/>
          <p:nvPr/>
        </p:nvSpPr>
        <p:spPr>
          <a:xfrm>
            <a:off x="613663" y="2492187"/>
            <a:ext cx="10964675" cy="1754326"/>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ru-RU" sz="5400" b="1" i="0" u="none" strike="noStrike" kern="1200" cap="none" spc="0" normalizeH="0" baseline="0" noProof="0" dirty="0" smtClean="0">
                <a:ln>
                  <a:noFill/>
                </a:ln>
                <a:solidFill>
                  <a:prstClr val="black"/>
                </a:solidFill>
                <a:effectLst/>
                <a:uLnTx/>
                <a:uFillTx/>
                <a:latin typeface="Avenir Book" panose="02000503020000020003" pitchFamily="2" charset="0"/>
                <a:ea typeface="Advent Sans Logo" panose="020B0502040504020204" pitchFamily="34" charset="0"/>
                <a:cs typeface="Advent Sans Logo" panose="020B0502040504020204" pitchFamily="34" charset="0"/>
              </a:rPr>
              <a:t>Почему библейская</a:t>
            </a:r>
            <a:r>
              <a:rPr lang="ru-RU" sz="5400" b="1" dirty="0" smtClean="0">
                <a:solidFill>
                  <a:prstClr val="black"/>
                </a:solidFill>
                <a:latin typeface="Avenir Book" panose="02000503020000020003" pitchFamily="2" charset="0"/>
                <a:ea typeface="Advent Sans Logo" panose="020B0502040504020204" pitchFamily="34" charset="0"/>
                <a:cs typeface="Advent Sans Logo" panose="020B0502040504020204" pitchFamily="34" charset="0"/>
              </a:rPr>
              <a:t>я стратегия ученичества так важна</a:t>
            </a:r>
            <a:r>
              <a:rPr lang="ru-RU" sz="5400" b="1" dirty="0">
                <a:solidFill>
                  <a:prstClr val="black"/>
                </a:solidFill>
                <a:latin typeface="Avenir Book" panose="02000503020000020003" pitchFamily="2" charset="0"/>
                <a:ea typeface="Advent Sans Logo" panose="020B0502040504020204" pitchFamily="34" charset="0"/>
                <a:cs typeface="Advent Sans Logo" panose="020B0502040504020204" pitchFamily="34" charset="0"/>
              </a:rPr>
              <a:t>?</a:t>
            </a:r>
            <a:endParaRPr kumimoji="0" lang="en-US" sz="5400" b="1" i="0" u="none" strike="noStrike" kern="1200" cap="none" spc="0" normalizeH="0" baseline="0" noProof="0" dirty="0">
              <a:ln>
                <a:noFill/>
              </a:ln>
              <a:solidFill>
                <a:srgbClr val="E22311"/>
              </a:solidFill>
              <a:effectLst/>
              <a:uLnTx/>
              <a:uFillTx/>
              <a:latin typeface="Avenir Book" panose="02000503020000020003" pitchFamily="2" charset="0"/>
              <a:ea typeface="Advent Sans Logo" panose="020B0502040504020204" pitchFamily="34" charset="0"/>
              <a:cs typeface="Advent Sans Logo" panose="020B0502040504020204" pitchFamily="34" charset="0"/>
            </a:endParaRPr>
          </a:p>
        </p:txBody>
      </p:sp>
    </p:spTree>
    <p:extLst>
      <p:ext uri="{BB962C8B-B14F-4D97-AF65-F5344CB8AC3E}">
        <p14:creationId xmlns:p14="http://schemas.microsoft.com/office/powerpoint/2010/main" val="1873467505"/>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 name="TextBox 2">
            <a:extLst>
              <a:ext uri="{FF2B5EF4-FFF2-40B4-BE49-F238E27FC236}">
                <a16:creationId xmlns:a16="http://schemas.microsoft.com/office/drawing/2014/main" id="{308C30F5-7B5C-2012-FE90-01E73BF90D19}"/>
              </a:ext>
            </a:extLst>
          </p:cNvPr>
          <p:cNvSpPr txBox="1"/>
          <p:nvPr/>
        </p:nvSpPr>
        <p:spPr>
          <a:xfrm>
            <a:off x="788896" y="2713039"/>
            <a:ext cx="10936939" cy="3375604"/>
          </a:xfrm>
          <a:prstGeom prst="rect">
            <a:avLst/>
          </a:prstGeom>
          <a:noFill/>
        </p:spPr>
        <p:txBody>
          <a:bodyPr wrap="square" rtlCol="0">
            <a:spAutoFit/>
          </a:bodyPr>
          <a:lstStyle/>
          <a:p>
            <a:pPr marL="685783" marR="0" lvl="0" indent="-685783" algn="l" defTabSz="609585" rtl="0" eaLnBrk="1" fontAlgn="auto" latinLnBrk="0" hangingPunct="1">
              <a:lnSpc>
                <a:spcPct val="100000"/>
              </a:lnSpc>
              <a:spcBef>
                <a:spcPts val="0"/>
              </a:spcBef>
              <a:spcAft>
                <a:spcPts val="0"/>
              </a:spcAft>
              <a:buClrTx/>
              <a:buSzTx/>
              <a:buFontTx/>
              <a:buAutoNum type="arabicPeriod"/>
              <a:tabLst/>
              <a:defRPr/>
            </a:pPr>
            <a:r>
              <a:rPr kumimoji="0" lang="ru-RU" sz="4267" b="1" i="0" u="none" strike="noStrike" kern="1200" cap="none" spc="0" normalizeH="0" baseline="0" noProof="0" dirty="0" smtClean="0">
                <a:ln>
                  <a:noFill/>
                </a:ln>
                <a:solidFill>
                  <a:srgbClr val="000000"/>
                </a:solidFill>
                <a:effectLst/>
                <a:uLnTx/>
                <a:uFillTx/>
                <a:latin typeface="Avenir Book"/>
                <a:ea typeface="Helvetica Neue"/>
                <a:cs typeface="Avenir Book"/>
              </a:rPr>
              <a:t>Служение милосердия – это </a:t>
            </a:r>
            <a:r>
              <a:rPr kumimoji="0" lang="ru-RU" sz="4267" b="1" i="0" u="none" strike="noStrike" kern="1200" cap="none" spc="0" normalizeH="0" baseline="0" noProof="0" dirty="0" err="1" smtClean="0">
                <a:ln>
                  <a:noFill/>
                </a:ln>
                <a:solidFill>
                  <a:srgbClr val="000000"/>
                </a:solidFill>
                <a:effectLst/>
                <a:uLnTx/>
                <a:uFillTx/>
                <a:latin typeface="Avenir Book"/>
                <a:ea typeface="Helvetica Neue"/>
                <a:cs typeface="Avenir Book"/>
              </a:rPr>
              <a:t>Евангелизм</a:t>
            </a:r>
            <a:r>
              <a:rPr kumimoji="0" lang="en-US" sz="4267" b="1" i="0" u="none" strike="noStrike" kern="1200" cap="none" spc="0" normalizeH="0" baseline="0" noProof="0" dirty="0" smtClean="0">
                <a:ln>
                  <a:noFill/>
                </a:ln>
                <a:solidFill>
                  <a:srgbClr val="000000"/>
                </a:solidFill>
                <a:effectLst/>
                <a:uLnTx/>
                <a:uFillTx/>
                <a:latin typeface="Avenir Book"/>
                <a:ea typeface="Helvetica Neue"/>
                <a:cs typeface="Avenir Book"/>
              </a:rPr>
              <a:t>.</a:t>
            </a:r>
            <a:endPar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endParaRP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000000"/>
                </a:solidFill>
                <a:effectLst/>
                <a:uLnTx/>
                <a:uFillTx/>
                <a:latin typeface="Avenir Black" panose="02000503020000020003" pitchFamily="2" charset="0"/>
                <a:ea typeface="Helvetica Neue"/>
                <a:cs typeface="Avenir Book"/>
              </a:rPr>
              <a:t>GROW</a:t>
            </a:r>
            <a:r>
              <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rPr>
              <a:t>: </a:t>
            </a:r>
            <a:r>
              <a:rPr kumimoji="0" lang="ru-RU" sz="4267" b="1" i="0" u="none" strike="noStrike" kern="1200" cap="none" spc="0" normalizeH="0" baseline="0" noProof="0" dirty="0" smtClean="0">
                <a:ln>
                  <a:noFill/>
                </a:ln>
                <a:solidFill>
                  <a:srgbClr val="000000"/>
                </a:solidFill>
                <a:effectLst/>
                <a:uLnTx/>
                <a:uFillTx/>
                <a:latin typeface="Avenir Book"/>
                <a:ea typeface="Helvetica Neue"/>
                <a:cs typeface="Avenir Book"/>
              </a:rPr>
              <a:t>Служение милосердия – это </a:t>
            </a:r>
            <a:r>
              <a:rPr kumimoji="0" lang="ru-RU" sz="4267" b="1" i="0" u="none" strike="noStrike" kern="1200" cap="none" spc="0" normalizeH="0" baseline="0" noProof="0" dirty="0" smtClean="0">
                <a:ln>
                  <a:noFill/>
                </a:ln>
                <a:solidFill>
                  <a:srgbClr val="C00000"/>
                </a:solidFill>
                <a:effectLst/>
                <a:uLnTx/>
                <a:uFillTx/>
                <a:latin typeface="Avenir Book"/>
                <a:ea typeface="Helvetica Neue"/>
                <a:cs typeface="Avenir Book"/>
              </a:rPr>
              <a:t>только первый этап</a:t>
            </a:r>
            <a:r>
              <a:rPr kumimoji="0" lang="ru-RU" sz="4267" b="1" i="0" u="none" strike="noStrike" kern="1200" cap="none" spc="0" normalizeH="0" baseline="0" noProof="0" dirty="0" smtClean="0">
                <a:ln>
                  <a:noFill/>
                </a:ln>
                <a:solidFill>
                  <a:srgbClr val="000000"/>
                </a:solidFill>
                <a:effectLst/>
                <a:uLnTx/>
                <a:uFillTx/>
                <a:latin typeface="Avenir Book"/>
                <a:ea typeface="Helvetica Neue"/>
                <a:cs typeface="Avenir Book"/>
              </a:rPr>
              <a:t> </a:t>
            </a:r>
            <a:r>
              <a:rPr kumimoji="0" lang="ru-RU" sz="4267" b="1" i="0" u="none" strike="noStrike" kern="1200" cap="none" spc="0" normalizeH="0" baseline="0" noProof="0" dirty="0" err="1" smtClean="0">
                <a:ln>
                  <a:noFill/>
                </a:ln>
                <a:solidFill>
                  <a:srgbClr val="000000"/>
                </a:solidFill>
                <a:effectLst/>
                <a:uLnTx/>
                <a:uFillTx/>
                <a:latin typeface="Avenir Book"/>
                <a:ea typeface="Helvetica Neue"/>
                <a:cs typeface="Avenir Book"/>
              </a:rPr>
              <a:t>евангелизма</a:t>
            </a:r>
            <a:r>
              <a:rPr kumimoji="0" lang="en-US" sz="4267" b="1" i="0" u="none" strike="noStrike" kern="1200" cap="none" spc="0" normalizeH="0" baseline="0" noProof="0" dirty="0" smtClean="0">
                <a:ln>
                  <a:noFill/>
                </a:ln>
                <a:solidFill>
                  <a:srgbClr val="000000"/>
                </a:solidFill>
                <a:effectLst/>
                <a:uLnTx/>
                <a:uFillTx/>
                <a:latin typeface="Avenir Book"/>
                <a:ea typeface="Helvetica Neue"/>
                <a:cs typeface="Avenir Book"/>
              </a:rPr>
              <a:t>.</a:t>
            </a:r>
            <a:endPar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endParaRPr>
          </a:p>
          <a:p>
            <a:pPr marL="990550" marR="0" lvl="0" indent="-990550" algn="l" defTabSz="609585" rtl="0" eaLnBrk="1" fontAlgn="auto" latinLnBrk="0" hangingPunct="1">
              <a:lnSpc>
                <a:spcPct val="100000"/>
              </a:lnSpc>
              <a:spcBef>
                <a:spcPts val="0"/>
              </a:spcBef>
              <a:spcAft>
                <a:spcPts val="0"/>
              </a:spcAft>
              <a:buClrTx/>
              <a:buSzTx/>
              <a:buFont typeface="+mj-lt"/>
              <a:buAutoNum type="arabicPeriod"/>
              <a:tabLst/>
              <a:defRPr/>
            </a:pPr>
            <a:endParaRPr kumimoji="0" lang="en-US" sz="4267" b="0" i="0" u="none" strike="noStrike" kern="1200" cap="none" spc="0" normalizeH="0" baseline="0" noProof="0" dirty="0">
              <a:ln>
                <a:noFill/>
              </a:ln>
              <a:solidFill>
                <a:srgbClr val="000000"/>
              </a:solidFill>
              <a:effectLst/>
              <a:uLnTx/>
              <a:uFillTx/>
              <a:latin typeface="Avenir Book"/>
              <a:ea typeface="Helvetica Neue"/>
              <a:cs typeface="Avenir Book"/>
            </a:endParaRPr>
          </a:p>
        </p:txBody>
      </p:sp>
      <p:pic>
        <p:nvPicPr>
          <p:cNvPr id="5" name="Picture 4" descr="Icon&#10;&#10;Description automatically generated">
            <a:extLst>
              <a:ext uri="{FF2B5EF4-FFF2-40B4-BE49-F238E27FC236}">
                <a16:creationId xmlns:a16="http://schemas.microsoft.com/office/drawing/2014/main" id="{954F4C72-99EF-3F8D-C0F3-CA0DF98D3F4D}"/>
              </a:ext>
            </a:extLst>
          </p:cNvPr>
          <p:cNvPicPr>
            <a:picLocks noChangeAspect="1"/>
          </p:cNvPicPr>
          <p:nvPr/>
        </p:nvPicPr>
        <p:blipFill>
          <a:blip r:embed="rId3"/>
          <a:stretch>
            <a:fillRect/>
          </a:stretch>
        </p:blipFill>
        <p:spPr>
          <a:xfrm>
            <a:off x="1" y="-195322"/>
            <a:ext cx="2492187" cy="2492187"/>
          </a:xfrm>
          <a:prstGeom prst="rect">
            <a:avLst/>
          </a:prstGeom>
        </p:spPr>
      </p:pic>
      <p:sp>
        <p:nvSpPr>
          <p:cNvPr id="6" name="TextBox 5">
            <a:extLst>
              <a:ext uri="{FF2B5EF4-FFF2-40B4-BE49-F238E27FC236}">
                <a16:creationId xmlns:a16="http://schemas.microsoft.com/office/drawing/2014/main" id="{CBC11D4A-9328-1DDB-CC6D-3E2D079992BC}"/>
              </a:ext>
            </a:extLst>
          </p:cNvPr>
          <p:cNvSpPr txBox="1"/>
          <p:nvPr/>
        </p:nvSpPr>
        <p:spPr>
          <a:xfrm>
            <a:off x="2492189" y="421577"/>
            <a:ext cx="8426823" cy="14910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lvl="0" algn="ctr" defTabSz="3251036" hangingPunct="0">
              <a:defRPr/>
            </a:pPr>
            <a:r>
              <a:rPr lang="ru-RU" sz="4400" b="1" dirty="0">
                <a:solidFill>
                  <a:srgbClr val="000000"/>
                </a:solidFill>
                <a:latin typeface="Avenir Book" panose="02000503020000020003" pitchFamily="2" charset="0"/>
                <a:sym typeface="Helvetica Neue"/>
              </a:rPr>
              <a:t>Избежание ошибок в </a:t>
            </a:r>
            <a:r>
              <a:rPr lang="ru-RU" sz="4400" b="1" dirty="0" err="1" smtClean="0">
                <a:solidFill>
                  <a:srgbClr val="000000"/>
                </a:solidFill>
                <a:latin typeface="Avenir Book" panose="02000503020000020003" pitchFamily="2" charset="0"/>
                <a:sym typeface="Helvetica Neue"/>
              </a:rPr>
              <a:t>Евангелизации</a:t>
            </a:r>
            <a:endParaRPr kumimoji="0" lang="en-US" sz="4400" b="1" i="0" u="none" strike="noStrike" kern="1200" cap="none" spc="0" normalizeH="0" baseline="0" noProof="0" dirty="0">
              <a:ln>
                <a:noFill/>
              </a:ln>
              <a:solidFill>
                <a:srgbClr val="000000"/>
              </a:solidFill>
              <a:effectLst/>
              <a:uLnTx/>
              <a:uFillTx/>
              <a:latin typeface="Avenir Book" panose="02000503020000020003" pitchFamily="2" charset="0"/>
              <a:ea typeface="Helvetica Neue"/>
              <a:cs typeface="Helvetica Neue"/>
              <a:sym typeface="Helvetica Neue"/>
            </a:endParaRPr>
          </a:p>
        </p:txBody>
      </p:sp>
    </p:spTree>
    <p:extLst>
      <p:ext uri="{BB962C8B-B14F-4D97-AF65-F5344CB8AC3E}">
        <p14:creationId xmlns:p14="http://schemas.microsoft.com/office/powerpoint/2010/main" val="2214510508"/>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 name="TextBox 2">
            <a:extLst>
              <a:ext uri="{FF2B5EF4-FFF2-40B4-BE49-F238E27FC236}">
                <a16:creationId xmlns:a16="http://schemas.microsoft.com/office/drawing/2014/main" id="{308C30F5-7B5C-2012-FE90-01E73BF90D19}"/>
              </a:ext>
            </a:extLst>
          </p:cNvPr>
          <p:cNvSpPr txBox="1"/>
          <p:nvPr/>
        </p:nvSpPr>
        <p:spPr>
          <a:xfrm>
            <a:off x="788896" y="2713039"/>
            <a:ext cx="10936939" cy="3375604"/>
          </a:xfrm>
          <a:prstGeom prst="rect">
            <a:avLst/>
          </a:prstGeom>
          <a:noFill/>
        </p:spPr>
        <p:txBody>
          <a:bodyPr wrap="square" rtlCol="0">
            <a:spAutoFit/>
          </a:bodyPr>
          <a:lstStyle/>
          <a:p>
            <a:pPr marL="685783" marR="0" lvl="0" indent="-685783" algn="l" defTabSz="609585" rtl="0" eaLnBrk="1" fontAlgn="auto" latinLnBrk="0" hangingPunct="1">
              <a:lnSpc>
                <a:spcPct val="100000"/>
              </a:lnSpc>
              <a:spcBef>
                <a:spcPts val="0"/>
              </a:spcBef>
              <a:spcAft>
                <a:spcPts val="0"/>
              </a:spcAft>
              <a:buClrTx/>
              <a:buSzTx/>
              <a:buFont typeface="+mj-lt"/>
              <a:buAutoNum type="arabicPeriod" startAt="2"/>
              <a:tabLst/>
              <a:defRPr/>
            </a:pPr>
            <a:r>
              <a:rPr kumimoji="0" lang="ru-RU" sz="4267" b="1" i="0" u="none" strike="noStrike" kern="1200" cap="none" spc="0" normalizeH="0" baseline="0" noProof="0" dirty="0" smtClean="0">
                <a:ln>
                  <a:noFill/>
                </a:ln>
                <a:solidFill>
                  <a:srgbClr val="000000"/>
                </a:solidFill>
                <a:effectLst/>
                <a:uLnTx/>
                <a:uFillTx/>
                <a:latin typeface="Avenir Book"/>
                <a:ea typeface="Helvetica Neue"/>
                <a:cs typeface="Avenir Book"/>
              </a:rPr>
              <a:t>Служение отдела здоровья отделено от проповеди Евангелия</a:t>
            </a:r>
            <a:r>
              <a:rPr kumimoji="0" lang="en-US" sz="4267" b="1" i="0" u="none" strike="noStrike" kern="1200" cap="none" spc="0" normalizeH="0" baseline="0" noProof="0" dirty="0" smtClean="0">
                <a:ln>
                  <a:noFill/>
                </a:ln>
                <a:solidFill>
                  <a:srgbClr val="000000"/>
                </a:solidFill>
                <a:effectLst/>
                <a:uLnTx/>
                <a:uFillTx/>
                <a:latin typeface="Avenir Book"/>
                <a:ea typeface="Helvetica Neue"/>
                <a:cs typeface="Avenir Book"/>
              </a:rPr>
              <a:t>.</a:t>
            </a:r>
            <a:endPar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endParaRP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000000"/>
                </a:solidFill>
                <a:effectLst/>
                <a:uLnTx/>
                <a:uFillTx/>
                <a:latin typeface="Avenir Black" panose="02000503020000020003" pitchFamily="2" charset="0"/>
                <a:ea typeface="Helvetica Neue"/>
                <a:cs typeface="Avenir Book"/>
              </a:rPr>
              <a:t>GROW</a:t>
            </a:r>
            <a:r>
              <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rPr>
              <a:t>: </a:t>
            </a:r>
            <a:r>
              <a:rPr kumimoji="0" lang="ru-RU" sz="4267" b="1" i="0" u="none" strike="noStrike" kern="1200" cap="none" spc="0" normalizeH="0" baseline="0" noProof="0" dirty="0" smtClean="0">
                <a:ln>
                  <a:noFill/>
                </a:ln>
                <a:solidFill>
                  <a:srgbClr val="000000"/>
                </a:solidFill>
                <a:effectLst/>
                <a:uLnTx/>
                <a:uFillTx/>
                <a:latin typeface="Avenir Book"/>
                <a:ea typeface="Helvetica Neue"/>
                <a:cs typeface="Avenir Book"/>
              </a:rPr>
              <a:t>Они должны быть связаны; служение отдела</a:t>
            </a:r>
            <a:r>
              <a:rPr kumimoji="0" lang="ru-RU" sz="4267" b="1" i="0" u="none" strike="noStrike" kern="1200" cap="none" spc="0" normalizeH="0" noProof="0" dirty="0" smtClean="0">
                <a:ln>
                  <a:noFill/>
                </a:ln>
                <a:solidFill>
                  <a:srgbClr val="000000"/>
                </a:solidFill>
                <a:effectLst/>
                <a:uLnTx/>
                <a:uFillTx/>
                <a:latin typeface="Avenir Book"/>
                <a:ea typeface="Helvetica Neue"/>
                <a:cs typeface="Avenir Book"/>
              </a:rPr>
              <a:t> здоровья </a:t>
            </a:r>
            <a:r>
              <a:rPr kumimoji="0" lang="ru-RU" sz="4267" b="1" i="0" u="none" strike="noStrike" kern="1200" cap="none" spc="0" normalizeH="0" noProof="0" dirty="0" smtClean="0">
                <a:ln>
                  <a:noFill/>
                </a:ln>
                <a:solidFill>
                  <a:srgbClr val="C00000"/>
                </a:solidFill>
                <a:effectLst/>
                <a:uLnTx/>
                <a:uFillTx/>
                <a:latin typeface="Avenir Book"/>
                <a:ea typeface="Helvetica Neue"/>
                <a:cs typeface="Avenir Book"/>
              </a:rPr>
              <a:t>готовит путь </a:t>
            </a:r>
            <a:r>
              <a:rPr kumimoji="0" lang="ru-RU" sz="4267" b="1" i="0" u="none" strike="noStrike" kern="1200" cap="none" spc="0" normalizeH="0" noProof="0" dirty="0" smtClean="0">
                <a:ln>
                  <a:noFill/>
                </a:ln>
                <a:solidFill>
                  <a:srgbClr val="000000"/>
                </a:solidFill>
                <a:effectLst/>
                <a:uLnTx/>
                <a:uFillTx/>
                <a:latin typeface="Avenir Book"/>
                <a:ea typeface="Helvetica Neue"/>
                <a:cs typeface="Avenir Book"/>
              </a:rPr>
              <a:t>к Евангелию.</a:t>
            </a:r>
            <a:endParaRPr kumimoji="0" lang="en-US" sz="4267" b="0" i="0" u="none" strike="noStrike" kern="1200" cap="none" spc="0" normalizeH="0" baseline="0" noProof="0" dirty="0">
              <a:ln>
                <a:noFill/>
              </a:ln>
              <a:solidFill>
                <a:srgbClr val="000000"/>
              </a:solidFill>
              <a:effectLst/>
              <a:uLnTx/>
              <a:uFillTx/>
              <a:latin typeface="Avenir Book"/>
              <a:ea typeface="Helvetica Neue"/>
              <a:cs typeface="Avenir Book"/>
            </a:endParaRPr>
          </a:p>
        </p:txBody>
      </p:sp>
      <p:pic>
        <p:nvPicPr>
          <p:cNvPr id="5" name="Picture 4" descr="Icon&#10;&#10;Description automatically generated">
            <a:extLst>
              <a:ext uri="{FF2B5EF4-FFF2-40B4-BE49-F238E27FC236}">
                <a16:creationId xmlns:a16="http://schemas.microsoft.com/office/drawing/2014/main" id="{954F4C72-99EF-3F8D-C0F3-CA0DF98D3F4D}"/>
              </a:ext>
            </a:extLst>
          </p:cNvPr>
          <p:cNvPicPr>
            <a:picLocks noChangeAspect="1"/>
          </p:cNvPicPr>
          <p:nvPr/>
        </p:nvPicPr>
        <p:blipFill>
          <a:blip r:embed="rId3"/>
          <a:stretch>
            <a:fillRect/>
          </a:stretch>
        </p:blipFill>
        <p:spPr>
          <a:xfrm>
            <a:off x="1" y="-195322"/>
            <a:ext cx="2492187" cy="2492187"/>
          </a:xfrm>
          <a:prstGeom prst="rect">
            <a:avLst/>
          </a:prstGeom>
        </p:spPr>
      </p:pic>
      <p:sp>
        <p:nvSpPr>
          <p:cNvPr id="2" name="TextBox 1">
            <a:extLst>
              <a:ext uri="{FF2B5EF4-FFF2-40B4-BE49-F238E27FC236}">
                <a16:creationId xmlns:a16="http://schemas.microsoft.com/office/drawing/2014/main" id="{01C91C5C-B704-590B-2514-3D8B058FAD1D}"/>
              </a:ext>
            </a:extLst>
          </p:cNvPr>
          <p:cNvSpPr txBox="1"/>
          <p:nvPr/>
        </p:nvSpPr>
        <p:spPr>
          <a:xfrm>
            <a:off x="2492189" y="360022"/>
            <a:ext cx="8426823" cy="16141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lvl="0" algn="ctr" defTabSz="3251036" hangingPunct="0">
              <a:defRPr/>
            </a:pPr>
            <a:r>
              <a:rPr lang="ru-RU" sz="4800" b="1" dirty="0">
                <a:solidFill>
                  <a:srgbClr val="000000"/>
                </a:solidFill>
                <a:latin typeface="Avenir Book" panose="02000503020000020003" pitchFamily="2" charset="0"/>
                <a:sym typeface="Helvetica Neue"/>
              </a:rPr>
              <a:t>Избежание ошибок в </a:t>
            </a:r>
            <a:r>
              <a:rPr lang="ru-RU" sz="4800" b="1" dirty="0" err="1">
                <a:solidFill>
                  <a:srgbClr val="000000"/>
                </a:solidFill>
                <a:latin typeface="Avenir Book" panose="02000503020000020003" pitchFamily="2" charset="0"/>
                <a:sym typeface="Helvetica Neue"/>
              </a:rPr>
              <a:t>Евангелизации</a:t>
            </a:r>
            <a:endParaRPr lang="en-US" sz="4800" b="1" dirty="0">
              <a:solidFill>
                <a:srgbClr val="000000"/>
              </a:solidFill>
              <a:latin typeface="Avenir Book" panose="02000503020000020003" pitchFamily="2" charset="0"/>
              <a:sym typeface="Helvetica Neue"/>
            </a:endParaRPr>
          </a:p>
        </p:txBody>
      </p:sp>
    </p:spTree>
    <p:extLst>
      <p:ext uri="{BB962C8B-B14F-4D97-AF65-F5344CB8AC3E}">
        <p14:creationId xmlns:p14="http://schemas.microsoft.com/office/powerpoint/2010/main" val="2484009978"/>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 name="TextBox 2">
            <a:extLst>
              <a:ext uri="{FF2B5EF4-FFF2-40B4-BE49-F238E27FC236}">
                <a16:creationId xmlns:a16="http://schemas.microsoft.com/office/drawing/2014/main" id="{308C30F5-7B5C-2012-FE90-01E73BF90D19}"/>
              </a:ext>
            </a:extLst>
          </p:cNvPr>
          <p:cNvSpPr txBox="1"/>
          <p:nvPr/>
        </p:nvSpPr>
        <p:spPr>
          <a:xfrm>
            <a:off x="697456" y="2405280"/>
            <a:ext cx="11069275" cy="4401205"/>
          </a:xfrm>
          <a:prstGeom prst="rect">
            <a:avLst/>
          </a:prstGeom>
          <a:noFill/>
        </p:spPr>
        <p:txBody>
          <a:bodyPr wrap="square" rtlCol="0">
            <a:spAutoFit/>
          </a:bodyPr>
          <a:lstStyle/>
          <a:p>
            <a:pPr marL="685783" marR="0" lvl="0" indent="-685783" algn="l" defTabSz="609585" rtl="0" eaLnBrk="1" fontAlgn="auto" latinLnBrk="0" hangingPunct="1">
              <a:lnSpc>
                <a:spcPct val="100000"/>
              </a:lnSpc>
              <a:spcBef>
                <a:spcPts val="0"/>
              </a:spcBef>
              <a:spcAft>
                <a:spcPts val="0"/>
              </a:spcAft>
              <a:buClrTx/>
              <a:buSzTx/>
              <a:buFont typeface="+mj-lt"/>
              <a:buAutoNum type="arabicPeriod" startAt="3"/>
              <a:tabLst/>
              <a:defRPr/>
            </a:pPr>
            <a:r>
              <a:rPr kumimoji="0" lang="ru-RU" sz="4000" b="1" i="0" u="none" strike="noStrike" kern="1200" cap="none" spc="0" normalizeH="0" baseline="0" noProof="0" dirty="0" smtClean="0">
                <a:ln>
                  <a:noFill/>
                </a:ln>
                <a:solidFill>
                  <a:srgbClr val="000000"/>
                </a:solidFill>
                <a:effectLst/>
                <a:uLnTx/>
                <a:uFillTx/>
                <a:latin typeface="Avenir Book"/>
                <a:ea typeface="Helvetica Neue"/>
                <a:cs typeface="Avenir Book"/>
              </a:rPr>
              <a:t>Евангельская работы происходит 1 или 2 раза в год.</a:t>
            </a:r>
            <a:endParaRPr kumimoji="0" lang="en-US" sz="4000" b="1" i="0" u="none" strike="noStrike" kern="1200" cap="none" spc="0" normalizeH="0" baseline="0" noProof="0" dirty="0">
              <a:ln>
                <a:noFill/>
              </a:ln>
              <a:solidFill>
                <a:srgbClr val="000000"/>
              </a:solidFill>
              <a:effectLst/>
              <a:uLnTx/>
              <a:uFillTx/>
              <a:latin typeface="Avenir Book"/>
              <a:ea typeface="Helvetica Neue"/>
              <a:cs typeface="Avenir Book"/>
            </a:endParaRP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Avenir Book"/>
              <a:ea typeface="Helvetica Neue"/>
              <a:cs typeface="Avenir Book"/>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Avenir Black" panose="02000503020000020003" pitchFamily="2" charset="0"/>
                <a:ea typeface="Helvetica Neue"/>
                <a:cs typeface="Avenir Book"/>
              </a:rPr>
              <a:t>GROW</a:t>
            </a:r>
            <a:r>
              <a:rPr kumimoji="0" lang="en-US" sz="4000" b="1" i="0" u="none" strike="noStrike" kern="1200" cap="none" spc="0" normalizeH="0" baseline="0" noProof="0" dirty="0">
                <a:ln>
                  <a:noFill/>
                </a:ln>
                <a:solidFill>
                  <a:srgbClr val="000000"/>
                </a:solidFill>
                <a:effectLst/>
                <a:uLnTx/>
                <a:uFillTx/>
                <a:latin typeface="Avenir Book"/>
                <a:ea typeface="Helvetica Neue"/>
                <a:cs typeface="Avenir Book"/>
              </a:rPr>
              <a:t>: </a:t>
            </a:r>
            <a:r>
              <a:rPr kumimoji="0" lang="ru-RU" sz="4000" b="1" i="0" u="none" strike="noStrike" kern="1200" cap="none" spc="0" normalizeH="0" baseline="0" noProof="0" dirty="0" smtClean="0">
                <a:ln>
                  <a:noFill/>
                </a:ln>
                <a:solidFill>
                  <a:srgbClr val="000000"/>
                </a:solidFill>
                <a:effectLst/>
                <a:uLnTx/>
                <a:uFillTx/>
                <a:latin typeface="Avenir Book"/>
                <a:ea typeface="Helvetica Neue"/>
                <a:cs typeface="Avenir Book"/>
              </a:rPr>
              <a:t>Евангельская работа – это нечто большее, чем отдельное мероприятие. Это целый </a:t>
            </a:r>
            <a:r>
              <a:rPr kumimoji="0" lang="ru-RU" sz="4000" b="1" i="0" u="none" strike="noStrike" kern="1200" cap="none" spc="0" normalizeH="0" baseline="0" noProof="0" dirty="0" smtClean="0">
                <a:ln>
                  <a:noFill/>
                </a:ln>
                <a:solidFill>
                  <a:srgbClr val="C00000"/>
                </a:solidFill>
                <a:effectLst/>
                <a:uLnTx/>
                <a:uFillTx/>
                <a:latin typeface="Avenir Book"/>
                <a:ea typeface="Helvetica Neue"/>
                <a:cs typeface="Avenir Book"/>
              </a:rPr>
              <a:t>процесс</a:t>
            </a:r>
            <a:r>
              <a:rPr kumimoji="0" lang="ru-RU" sz="4000" b="1" i="0" u="none" strike="noStrike" kern="1200" cap="none" spc="0" normalizeH="0" baseline="0" noProof="0" dirty="0" smtClean="0">
                <a:ln>
                  <a:noFill/>
                </a:ln>
                <a:solidFill>
                  <a:srgbClr val="000000"/>
                </a:solidFill>
                <a:effectLst/>
                <a:uLnTx/>
                <a:uFillTx/>
                <a:latin typeface="Avenir Book"/>
                <a:ea typeface="Helvetica Neue"/>
                <a:cs typeface="Avenir Book"/>
              </a:rPr>
              <a:t> по завязыванию дружбы, донесению вести и обучению.</a:t>
            </a:r>
            <a:endParaRPr kumimoji="0" lang="en-US" sz="4000" b="0" i="0" u="none" strike="noStrike" kern="1200" cap="none" spc="0" normalizeH="0" baseline="0" noProof="0" dirty="0">
              <a:ln>
                <a:noFill/>
              </a:ln>
              <a:solidFill>
                <a:srgbClr val="000000"/>
              </a:solidFill>
              <a:effectLst/>
              <a:uLnTx/>
              <a:uFillTx/>
              <a:latin typeface="Avenir Book"/>
              <a:ea typeface="Helvetica Neue"/>
              <a:cs typeface="Avenir Book"/>
            </a:endParaRPr>
          </a:p>
        </p:txBody>
      </p:sp>
      <p:pic>
        <p:nvPicPr>
          <p:cNvPr id="5" name="Picture 4" descr="Icon&#10;&#10;Description automatically generated">
            <a:extLst>
              <a:ext uri="{FF2B5EF4-FFF2-40B4-BE49-F238E27FC236}">
                <a16:creationId xmlns:a16="http://schemas.microsoft.com/office/drawing/2014/main" id="{954F4C72-99EF-3F8D-C0F3-CA0DF98D3F4D}"/>
              </a:ext>
            </a:extLst>
          </p:cNvPr>
          <p:cNvPicPr>
            <a:picLocks noChangeAspect="1"/>
          </p:cNvPicPr>
          <p:nvPr/>
        </p:nvPicPr>
        <p:blipFill>
          <a:blip r:embed="rId3"/>
          <a:stretch>
            <a:fillRect/>
          </a:stretch>
        </p:blipFill>
        <p:spPr>
          <a:xfrm>
            <a:off x="1" y="-195322"/>
            <a:ext cx="2492187" cy="2492187"/>
          </a:xfrm>
          <a:prstGeom prst="rect">
            <a:avLst/>
          </a:prstGeom>
        </p:spPr>
      </p:pic>
      <p:sp>
        <p:nvSpPr>
          <p:cNvPr id="2" name="TextBox 1">
            <a:extLst>
              <a:ext uri="{FF2B5EF4-FFF2-40B4-BE49-F238E27FC236}">
                <a16:creationId xmlns:a16="http://schemas.microsoft.com/office/drawing/2014/main" id="{55EB5303-16B1-A4F2-8B1A-A720066D2949}"/>
              </a:ext>
            </a:extLst>
          </p:cNvPr>
          <p:cNvSpPr txBox="1"/>
          <p:nvPr/>
        </p:nvSpPr>
        <p:spPr>
          <a:xfrm>
            <a:off x="2492189" y="360022"/>
            <a:ext cx="8426823" cy="16141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lvl="0" algn="ctr" defTabSz="3251036" hangingPunct="0">
              <a:defRPr/>
            </a:pPr>
            <a:r>
              <a:rPr lang="ru-RU" sz="4800" b="1" dirty="0">
                <a:solidFill>
                  <a:srgbClr val="000000"/>
                </a:solidFill>
                <a:latin typeface="Avenir Book" panose="02000503020000020003" pitchFamily="2" charset="0"/>
                <a:sym typeface="Helvetica Neue"/>
              </a:rPr>
              <a:t>Избежание ошибок в </a:t>
            </a:r>
            <a:r>
              <a:rPr lang="ru-RU" sz="4800" b="1" dirty="0" err="1">
                <a:solidFill>
                  <a:srgbClr val="000000"/>
                </a:solidFill>
                <a:latin typeface="Avenir Book" panose="02000503020000020003" pitchFamily="2" charset="0"/>
                <a:sym typeface="Helvetica Neue"/>
              </a:rPr>
              <a:t>Евангелизации</a:t>
            </a:r>
            <a:endParaRPr lang="en-US" sz="4800" b="1" dirty="0">
              <a:solidFill>
                <a:srgbClr val="000000"/>
              </a:solidFill>
              <a:latin typeface="Avenir Book" panose="02000503020000020003" pitchFamily="2" charset="0"/>
              <a:sym typeface="Helvetica Neue"/>
            </a:endParaRPr>
          </a:p>
        </p:txBody>
      </p:sp>
    </p:spTree>
    <p:extLst>
      <p:ext uri="{BB962C8B-B14F-4D97-AF65-F5344CB8AC3E}">
        <p14:creationId xmlns:p14="http://schemas.microsoft.com/office/powerpoint/2010/main" val="1812119370"/>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 name="TextBox 2">
            <a:extLst>
              <a:ext uri="{FF2B5EF4-FFF2-40B4-BE49-F238E27FC236}">
                <a16:creationId xmlns:a16="http://schemas.microsoft.com/office/drawing/2014/main" id="{308C30F5-7B5C-2012-FE90-01E73BF90D19}"/>
              </a:ext>
            </a:extLst>
          </p:cNvPr>
          <p:cNvSpPr txBox="1"/>
          <p:nvPr/>
        </p:nvSpPr>
        <p:spPr>
          <a:xfrm>
            <a:off x="710519" y="2296865"/>
            <a:ext cx="10936939" cy="4032258"/>
          </a:xfrm>
          <a:prstGeom prst="rect">
            <a:avLst/>
          </a:prstGeom>
          <a:noFill/>
        </p:spPr>
        <p:txBody>
          <a:bodyPr wrap="square" rtlCol="0">
            <a:spAutoFit/>
          </a:bodyPr>
          <a:lstStyle/>
          <a:p>
            <a:pPr marL="742950" marR="0" lvl="0" indent="-742950" algn="l" defTabSz="609585" rtl="0" eaLnBrk="1" fontAlgn="auto" latinLnBrk="0" hangingPunct="1">
              <a:lnSpc>
                <a:spcPct val="100000"/>
              </a:lnSpc>
              <a:spcBef>
                <a:spcPts val="0"/>
              </a:spcBef>
              <a:spcAft>
                <a:spcPts val="0"/>
              </a:spcAft>
              <a:buClrTx/>
              <a:buSzTx/>
              <a:buFont typeface="+mj-lt"/>
              <a:buAutoNum type="arabicPeriod" startAt="4"/>
              <a:tabLst/>
              <a:defRPr/>
            </a:pPr>
            <a:r>
              <a:rPr kumimoji="0" lang="ru-RU" sz="4267" b="1" i="0" u="none" strike="noStrike" kern="1200" cap="none" spc="0" normalizeH="0" baseline="0" noProof="0" dirty="0" smtClean="0">
                <a:ln>
                  <a:noFill/>
                </a:ln>
                <a:solidFill>
                  <a:srgbClr val="000000"/>
                </a:solidFill>
                <a:effectLst/>
                <a:uLnTx/>
                <a:uFillTx/>
                <a:latin typeface="Avenir Book"/>
                <a:ea typeface="Helvetica Neue"/>
                <a:cs typeface="Avenir Book"/>
              </a:rPr>
              <a:t>Евангельские встречи не работают</a:t>
            </a:r>
            <a:r>
              <a:rPr kumimoji="0" lang="en-US" sz="4267" b="1" i="0" u="none" strike="noStrike" kern="1200" cap="none" spc="0" normalizeH="0" baseline="0" noProof="0" dirty="0" smtClean="0">
                <a:ln>
                  <a:noFill/>
                </a:ln>
                <a:solidFill>
                  <a:srgbClr val="000000"/>
                </a:solidFill>
                <a:effectLst/>
                <a:uLnTx/>
                <a:uFillTx/>
                <a:latin typeface="Avenir Book"/>
                <a:ea typeface="Helvetica Neue"/>
                <a:cs typeface="Avenir Book"/>
              </a:rPr>
              <a:t>.</a:t>
            </a:r>
            <a:endPar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endParaRP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000000"/>
                </a:solidFill>
                <a:effectLst/>
                <a:uLnTx/>
                <a:uFillTx/>
                <a:latin typeface="Avenir Black" panose="02000503020000020003" pitchFamily="2" charset="0"/>
                <a:ea typeface="Helvetica Neue"/>
                <a:cs typeface="Avenir Book"/>
              </a:rPr>
              <a:t>GROW</a:t>
            </a:r>
            <a:r>
              <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rPr>
              <a:t>: </a:t>
            </a:r>
            <a:r>
              <a:rPr kumimoji="0" lang="ru-RU" sz="4267" b="1" i="0" u="none" strike="noStrike" kern="1200" cap="none" spc="0" normalizeH="0" baseline="0" noProof="0" dirty="0" smtClean="0">
                <a:ln>
                  <a:noFill/>
                </a:ln>
                <a:solidFill>
                  <a:srgbClr val="000000"/>
                </a:solidFill>
                <a:effectLst/>
                <a:uLnTx/>
                <a:uFillTx/>
                <a:latin typeface="Avenir Book"/>
                <a:ea typeface="Helvetica Neue"/>
                <a:cs typeface="Avenir Book"/>
              </a:rPr>
              <a:t>Евангельские встречи прекрасно подходят для этапа </a:t>
            </a:r>
            <a:r>
              <a:rPr kumimoji="0" lang="ru-RU" sz="4267" b="1" i="0" u="none" strike="noStrike" kern="1200" cap="none" spc="0" normalizeH="0" baseline="0" noProof="0" dirty="0" smtClean="0">
                <a:ln>
                  <a:noFill/>
                </a:ln>
                <a:solidFill>
                  <a:srgbClr val="C00000"/>
                </a:solidFill>
                <a:effectLst/>
                <a:uLnTx/>
                <a:uFillTx/>
                <a:latin typeface="Avenir Book"/>
                <a:ea typeface="Helvetica Neue"/>
                <a:cs typeface="Avenir Book"/>
              </a:rPr>
              <a:t>сбора урожая</a:t>
            </a:r>
            <a:r>
              <a:rPr kumimoji="0" lang="ru-RU" sz="4267" b="1" i="0" u="none" strike="noStrike" kern="1200" cap="none" spc="0" normalizeH="0" baseline="0" noProof="0" dirty="0" smtClean="0">
                <a:ln>
                  <a:noFill/>
                </a:ln>
                <a:solidFill>
                  <a:srgbClr val="000000"/>
                </a:solidFill>
                <a:effectLst/>
                <a:uLnTx/>
                <a:uFillTx/>
                <a:latin typeface="Avenir Book"/>
                <a:ea typeface="Helvetica Neue"/>
                <a:cs typeface="Avenir Book"/>
              </a:rPr>
              <a:t> (</a:t>
            </a:r>
            <a:r>
              <a:rPr kumimoji="0" lang="ru-RU" sz="4267" b="1" i="0" u="none" strike="noStrike" kern="1200" cap="none" spc="0" normalizeH="0" baseline="0" noProof="0" dirty="0" smtClean="0">
                <a:ln>
                  <a:noFill/>
                </a:ln>
                <a:solidFill>
                  <a:srgbClr val="000000"/>
                </a:solidFill>
                <a:effectLst/>
                <a:uLnTx/>
                <a:uFillTx/>
                <a:latin typeface="Avenir Book"/>
                <a:ea typeface="Helvetica Neue"/>
                <a:cs typeface="Avenir Book"/>
              </a:rPr>
              <a:t>принятия </a:t>
            </a:r>
            <a:r>
              <a:rPr kumimoji="0" lang="ru-RU" sz="4267" b="1" i="0" u="none" strike="noStrike" kern="1200" cap="none" spc="0" normalizeH="0" baseline="0" noProof="0" dirty="0" smtClean="0">
                <a:ln>
                  <a:noFill/>
                </a:ln>
                <a:solidFill>
                  <a:srgbClr val="000000"/>
                </a:solidFill>
                <a:effectLst/>
                <a:uLnTx/>
                <a:uFillTx/>
                <a:latin typeface="Avenir Book"/>
                <a:ea typeface="Helvetica Neue"/>
                <a:cs typeface="Avenir Book"/>
              </a:rPr>
              <a:t>решений). </a:t>
            </a:r>
            <a:r>
              <a:rPr kumimoji="0" lang="ru-RU" sz="4267" b="1" i="0" u="none" strike="noStrike" kern="1200" cap="none" spc="0" normalizeH="0" baseline="0" noProof="0" dirty="0" smtClean="0">
                <a:ln>
                  <a:noFill/>
                </a:ln>
                <a:solidFill>
                  <a:srgbClr val="000000"/>
                </a:solidFill>
                <a:effectLst/>
                <a:uLnTx/>
                <a:uFillTx/>
                <a:latin typeface="Avenir Book"/>
                <a:ea typeface="Helvetica Neue"/>
                <a:cs typeface="Avenir Book"/>
              </a:rPr>
              <a:t>Они</a:t>
            </a:r>
            <a:r>
              <a:rPr kumimoji="0" lang="ru-RU" sz="4267" b="1" i="0" u="none" strike="noStrike" kern="1200" cap="none" spc="0" normalizeH="0" noProof="0" dirty="0" smtClean="0">
                <a:ln>
                  <a:noFill/>
                </a:ln>
                <a:solidFill>
                  <a:srgbClr val="000000"/>
                </a:solidFill>
                <a:effectLst/>
                <a:uLnTx/>
                <a:uFillTx/>
                <a:latin typeface="Avenir Book"/>
                <a:ea typeface="Helvetica Neue"/>
                <a:cs typeface="Avenir Book"/>
              </a:rPr>
              <a:t> не должны, да и не могут сделать всё</a:t>
            </a:r>
            <a:r>
              <a:rPr kumimoji="0" lang="ru-RU" sz="4267" b="1" i="0" u="none" strike="noStrike" kern="1200" cap="none" spc="0" normalizeH="0" baseline="0" noProof="0" dirty="0" smtClean="0">
                <a:ln>
                  <a:noFill/>
                </a:ln>
                <a:solidFill>
                  <a:srgbClr val="000000"/>
                </a:solidFill>
                <a:effectLst/>
                <a:uLnTx/>
                <a:uFillTx/>
                <a:latin typeface="Avenir Book"/>
                <a:ea typeface="Helvetica Neue"/>
                <a:cs typeface="Avenir Book"/>
              </a:rPr>
              <a:t>.</a:t>
            </a:r>
            <a:endParaRPr kumimoji="0" lang="en-US" sz="4267" b="0" i="0" u="none" strike="noStrike" kern="1200" cap="none" spc="0" normalizeH="0" baseline="0" noProof="0" dirty="0">
              <a:ln>
                <a:noFill/>
              </a:ln>
              <a:solidFill>
                <a:srgbClr val="000000"/>
              </a:solidFill>
              <a:effectLst/>
              <a:uLnTx/>
              <a:uFillTx/>
              <a:latin typeface="Avenir Book"/>
              <a:ea typeface="Helvetica Neue"/>
              <a:cs typeface="Avenir Book"/>
            </a:endParaRPr>
          </a:p>
        </p:txBody>
      </p:sp>
      <p:pic>
        <p:nvPicPr>
          <p:cNvPr id="5" name="Picture 4" descr="Icon&#10;&#10;Description automatically generated">
            <a:extLst>
              <a:ext uri="{FF2B5EF4-FFF2-40B4-BE49-F238E27FC236}">
                <a16:creationId xmlns:a16="http://schemas.microsoft.com/office/drawing/2014/main" id="{954F4C72-99EF-3F8D-C0F3-CA0DF98D3F4D}"/>
              </a:ext>
            </a:extLst>
          </p:cNvPr>
          <p:cNvPicPr>
            <a:picLocks noChangeAspect="1"/>
          </p:cNvPicPr>
          <p:nvPr/>
        </p:nvPicPr>
        <p:blipFill>
          <a:blip r:embed="rId3"/>
          <a:stretch>
            <a:fillRect/>
          </a:stretch>
        </p:blipFill>
        <p:spPr>
          <a:xfrm>
            <a:off x="1" y="-195322"/>
            <a:ext cx="2492187" cy="2492187"/>
          </a:xfrm>
          <a:prstGeom prst="rect">
            <a:avLst/>
          </a:prstGeom>
        </p:spPr>
      </p:pic>
      <p:sp>
        <p:nvSpPr>
          <p:cNvPr id="2" name="TextBox 1">
            <a:extLst>
              <a:ext uri="{FF2B5EF4-FFF2-40B4-BE49-F238E27FC236}">
                <a16:creationId xmlns:a16="http://schemas.microsoft.com/office/drawing/2014/main" id="{1DB93054-AF61-4429-83CC-2FA72D55B3D4}"/>
              </a:ext>
            </a:extLst>
          </p:cNvPr>
          <p:cNvSpPr txBox="1"/>
          <p:nvPr/>
        </p:nvSpPr>
        <p:spPr>
          <a:xfrm>
            <a:off x="2492189" y="360022"/>
            <a:ext cx="8426823" cy="16141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lvl="0" algn="ctr" defTabSz="3251036" hangingPunct="0">
              <a:defRPr/>
            </a:pPr>
            <a:r>
              <a:rPr lang="ru-RU" sz="4800" b="1" dirty="0">
                <a:solidFill>
                  <a:srgbClr val="000000"/>
                </a:solidFill>
                <a:latin typeface="Avenir Book" panose="02000503020000020003" pitchFamily="2" charset="0"/>
                <a:sym typeface="Helvetica Neue"/>
              </a:rPr>
              <a:t>Избежание ошибок в </a:t>
            </a:r>
            <a:r>
              <a:rPr lang="ru-RU" sz="4800" b="1" dirty="0" err="1">
                <a:solidFill>
                  <a:srgbClr val="000000"/>
                </a:solidFill>
                <a:latin typeface="Avenir Book" panose="02000503020000020003" pitchFamily="2" charset="0"/>
                <a:sym typeface="Helvetica Neue"/>
              </a:rPr>
              <a:t>Евангелизации</a:t>
            </a:r>
            <a:endParaRPr lang="en-US" sz="4800" b="1" dirty="0">
              <a:solidFill>
                <a:srgbClr val="000000"/>
              </a:solidFill>
              <a:latin typeface="Avenir Book" panose="02000503020000020003" pitchFamily="2" charset="0"/>
              <a:sym typeface="Helvetica Neue"/>
            </a:endParaRPr>
          </a:p>
        </p:txBody>
      </p:sp>
    </p:spTree>
    <p:extLst>
      <p:ext uri="{BB962C8B-B14F-4D97-AF65-F5344CB8AC3E}">
        <p14:creationId xmlns:p14="http://schemas.microsoft.com/office/powerpoint/2010/main" val="4235954987"/>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 name="TextBox 2">
            <a:extLst>
              <a:ext uri="{FF2B5EF4-FFF2-40B4-BE49-F238E27FC236}">
                <a16:creationId xmlns:a16="http://schemas.microsoft.com/office/drawing/2014/main" id="{308C30F5-7B5C-2012-FE90-01E73BF90D19}"/>
              </a:ext>
            </a:extLst>
          </p:cNvPr>
          <p:cNvSpPr txBox="1"/>
          <p:nvPr/>
        </p:nvSpPr>
        <p:spPr>
          <a:xfrm>
            <a:off x="788896" y="2372382"/>
            <a:ext cx="11112818" cy="3970318"/>
          </a:xfrm>
          <a:prstGeom prst="rect">
            <a:avLst/>
          </a:prstGeom>
          <a:noFill/>
        </p:spPr>
        <p:txBody>
          <a:bodyPr wrap="square" rtlCol="0">
            <a:spAutoFit/>
          </a:bodyPr>
          <a:lstStyle/>
          <a:p>
            <a:pPr marL="742950" marR="0" lvl="0" indent="-742950" algn="l" defTabSz="609585" rtl="0" eaLnBrk="1" fontAlgn="auto" latinLnBrk="0" hangingPunct="1">
              <a:lnSpc>
                <a:spcPct val="100000"/>
              </a:lnSpc>
              <a:spcBef>
                <a:spcPts val="0"/>
              </a:spcBef>
              <a:spcAft>
                <a:spcPts val="0"/>
              </a:spcAft>
              <a:buClrTx/>
              <a:buSzTx/>
              <a:buFont typeface="+mj-lt"/>
              <a:buAutoNum type="arabicPeriod" startAt="5"/>
              <a:tabLst/>
              <a:defRPr/>
            </a:pPr>
            <a:r>
              <a:rPr kumimoji="0" lang="ru-RU" sz="3600" b="1" i="0" u="none" strike="noStrike" kern="1200" cap="none" spc="0" normalizeH="0" baseline="0" noProof="0" dirty="0" err="1" smtClean="0">
                <a:ln>
                  <a:noFill/>
                </a:ln>
                <a:solidFill>
                  <a:srgbClr val="000000"/>
                </a:solidFill>
                <a:effectLst/>
                <a:uLnTx/>
                <a:uFillTx/>
                <a:latin typeface="Avenir Book"/>
                <a:ea typeface="Helvetica Neue"/>
                <a:cs typeface="Avenir Book"/>
              </a:rPr>
              <a:t>Евангелизм</a:t>
            </a:r>
            <a:r>
              <a:rPr kumimoji="0" lang="ru-RU" sz="3600" b="1" i="0" u="none" strike="noStrike" kern="1200" cap="none" spc="0" normalizeH="0" baseline="0" noProof="0" dirty="0" smtClean="0">
                <a:ln>
                  <a:noFill/>
                </a:ln>
                <a:solidFill>
                  <a:srgbClr val="000000"/>
                </a:solidFill>
                <a:effectLst/>
                <a:uLnTx/>
                <a:uFillTx/>
                <a:latin typeface="Avenir Book"/>
                <a:ea typeface="Helvetica Neue"/>
                <a:cs typeface="Avenir Book"/>
              </a:rPr>
              <a:t> – это, </a:t>
            </a:r>
            <a:r>
              <a:rPr lang="ru-RU" sz="3600" b="1" dirty="0" smtClean="0">
                <a:solidFill>
                  <a:srgbClr val="000000"/>
                </a:solidFill>
                <a:latin typeface="Avenir Book"/>
                <a:ea typeface="Helvetica Neue"/>
                <a:cs typeface="Avenir Book"/>
              </a:rPr>
              <a:t>прежде всего,</a:t>
            </a:r>
            <a:r>
              <a:rPr kumimoji="0" lang="ru-RU" sz="3600" b="1" i="0" u="none" strike="noStrike" kern="1200" cap="none" spc="0" normalizeH="0" baseline="0" noProof="0" dirty="0" smtClean="0">
                <a:ln>
                  <a:noFill/>
                </a:ln>
                <a:solidFill>
                  <a:srgbClr val="000000"/>
                </a:solidFill>
                <a:effectLst/>
                <a:uLnTx/>
                <a:uFillTx/>
                <a:latin typeface="Avenir Book"/>
                <a:ea typeface="Helvetica Neue"/>
                <a:cs typeface="Avenir Book"/>
              </a:rPr>
              <a:t> общественные мероприятия.</a:t>
            </a:r>
            <a:endParaRPr kumimoji="0" lang="en-US" sz="3600" b="1" i="0" u="none" strike="noStrike" kern="1200" cap="none" spc="0" normalizeH="0" baseline="0" noProof="0" dirty="0">
              <a:ln>
                <a:noFill/>
              </a:ln>
              <a:solidFill>
                <a:srgbClr val="000000"/>
              </a:solidFill>
              <a:effectLst/>
              <a:uLnTx/>
              <a:uFillTx/>
              <a:latin typeface="Avenir Book"/>
              <a:ea typeface="Helvetica Neue"/>
              <a:cs typeface="Avenir Book"/>
            </a:endParaRP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000000"/>
              </a:solidFill>
              <a:effectLst/>
              <a:uLnTx/>
              <a:uFillTx/>
              <a:latin typeface="Avenir Book"/>
              <a:ea typeface="Helvetica Neue"/>
              <a:cs typeface="Avenir Book"/>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venir Black" panose="02000503020000020003" pitchFamily="2" charset="0"/>
                <a:ea typeface="Helvetica Neue"/>
                <a:cs typeface="Avenir Book"/>
              </a:rPr>
              <a:t>GROW</a:t>
            </a:r>
            <a:r>
              <a:rPr kumimoji="0" lang="en-US" sz="3600" b="1" i="0" u="none" strike="noStrike" kern="1200" cap="none" spc="0" normalizeH="0" baseline="0" noProof="0" dirty="0">
                <a:ln>
                  <a:noFill/>
                </a:ln>
                <a:solidFill>
                  <a:srgbClr val="000000"/>
                </a:solidFill>
                <a:effectLst/>
                <a:uLnTx/>
                <a:uFillTx/>
                <a:latin typeface="Avenir Book"/>
                <a:ea typeface="Helvetica Neue"/>
                <a:cs typeface="Avenir Book"/>
              </a:rPr>
              <a:t>: </a:t>
            </a:r>
            <a:r>
              <a:rPr kumimoji="0" lang="ru-RU" sz="3600" b="1" i="0" u="none" strike="noStrike" kern="1200" cap="none" spc="0" normalizeH="0" baseline="0" noProof="0" dirty="0" err="1" smtClean="0">
                <a:ln>
                  <a:noFill/>
                </a:ln>
                <a:solidFill>
                  <a:srgbClr val="000000"/>
                </a:solidFill>
                <a:effectLst/>
                <a:uLnTx/>
                <a:uFillTx/>
                <a:latin typeface="Avenir Book"/>
                <a:ea typeface="Helvetica Neue"/>
                <a:cs typeface="Avenir Book"/>
              </a:rPr>
              <a:t>Евангелизм</a:t>
            </a:r>
            <a:r>
              <a:rPr kumimoji="0" lang="ru-RU" sz="3600" b="1" i="0" u="none" strike="noStrike" kern="1200" cap="none" spc="0" normalizeH="0" baseline="0" noProof="0" dirty="0" smtClean="0">
                <a:ln>
                  <a:noFill/>
                </a:ln>
                <a:solidFill>
                  <a:srgbClr val="000000"/>
                </a:solidFill>
                <a:effectLst/>
                <a:uLnTx/>
                <a:uFillTx/>
                <a:latin typeface="Avenir Book"/>
                <a:ea typeface="Helvetica Neue"/>
                <a:cs typeface="Avenir Book"/>
              </a:rPr>
              <a:t> – это, прежде всего, </a:t>
            </a:r>
            <a:r>
              <a:rPr kumimoji="0" lang="ru-RU" sz="3600" b="1" i="0" u="none" strike="noStrike" kern="1200" cap="none" spc="0" normalizeH="0" baseline="0" noProof="0" dirty="0" smtClean="0">
                <a:ln>
                  <a:noFill/>
                </a:ln>
                <a:solidFill>
                  <a:srgbClr val="C00000"/>
                </a:solidFill>
                <a:effectLst/>
                <a:uLnTx/>
                <a:uFillTx/>
                <a:latin typeface="Avenir Book"/>
                <a:ea typeface="Helvetica Neue"/>
                <a:cs typeface="Avenir Book"/>
              </a:rPr>
              <a:t>личное служение</a:t>
            </a:r>
            <a:r>
              <a:rPr kumimoji="0" lang="ru-RU" sz="3600" b="1" i="0" u="none" strike="noStrike" kern="1200" cap="none" spc="0" normalizeH="0" baseline="0" noProof="0" dirty="0" smtClean="0">
                <a:ln>
                  <a:noFill/>
                </a:ln>
                <a:solidFill>
                  <a:srgbClr val="000000"/>
                </a:solidFill>
                <a:effectLst/>
                <a:uLnTx/>
                <a:uFillTx/>
                <a:latin typeface="Avenir Book"/>
                <a:ea typeface="Helvetica Neue"/>
                <a:cs typeface="Avenir Book"/>
              </a:rPr>
              <a:t>. Дружба,</a:t>
            </a:r>
            <a:r>
              <a:rPr kumimoji="0" lang="ru-RU" sz="3600" b="1" i="0" u="none" strike="noStrike" kern="1200" cap="none" spc="0" normalizeH="0" noProof="0" dirty="0" smtClean="0">
                <a:ln>
                  <a:noFill/>
                </a:ln>
                <a:solidFill>
                  <a:srgbClr val="000000"/>
                </a:solidFill>
                <a:effectLst/>
                <a:uLnTx/>
                <a:uFillTx/>
                <a:latin typeface="Avenir Book"/>
                <a:ea typeface="Helvetica Neue"/>
                <a:cs typeface="Avenir Book"/>
              </a:rPr>
              <a:t> общение, литература, библейские уроки, наставничество – </a:t>
            </a:r>
            <a:r>
              <a:rPr lang="ru-RU" sz="3600" b="1" dirty="0" smtClean="0">
                <a:solidFill>
                  <a:srgbClr val="000000"/>
                </a:solidFill>
                <a:latin typeface="Avenir Book"/>
                <a:ea typeface="Helvetica Neue"/>
                <a:cs typeface="Avenir Book"/>
              </a:rPr>
              <a:t>вот</a:t>
            </a:r>
            <a:r>
              <a:rPr kumimoji="0" lang="ru-RU" sz="3600" b="1" i="0" u="none" strike="noStrike" kern="1200" cap="none" spc="0" normalizeH="0" noProof="0" dirty="0" smtClean="0">
                <a:ln>
                  <a:noFill/>
                </a:ln>
                <a:solidFill>
                  <a:srgbClr val="000000"/>
                </a:solidFill>
                <a:effectLst/>
                <a:uLnTx/>
                <a:uFillTx/>
                <a:latin typeface="Avenir Book"/>
                <a:ea typeface="Helvetica Neue"/>
                <a:cs typeface="Avenir Book"/>
              </a:rPr>
              <a:t> наиболее важная евангельская работа.</a:t>
            </a:r>
            <a:endParaRPr kumimoji="0" lang="en-US" sz="3600" b="0" i="0" u="none" strike="noStrike" kern="1200" cap="none" spc="0" normalizeH="0" baseline="0" noProof="0" dirty="0">
              <a:ln>
                <a:noFill/>
              </a:ln>
              <a:solidFill>
                <a:srgbClr val="000000"/>
              </a:solidFill>
              <a:effectLst/>
              <a:uLnTx/>
              <a:uFillTx/>
              <a:latin typeface="Avenir Book"/>
              <a:ea typeface="Helvetica Neue"/>
              <a:cs typeface="Avenir Book"/>
            </a:endParaRPr>
          </a:p>
        </p:txBody>
      </p:sp>
      <p:pic>
        <p:nvPicPr>
          <p:cNvPr id="5" name="Picture 4" descr="Icon&#10;&#10;Description automatically generated">
            <a:extLst>
              <a:ext uri="{FF2B5EF4-FFF2-40B4-BE49-F238E27FC236}">
                <a16:creationId xmlns:a16="http://schemas.microsoft.com/office/drawing/2014/main" id="{954F4C72-99EF-3F8D-C0F3-CA0DF98D3F4D}"/>
              </a:ext>
            </a:extLst>
          </p:cNvPr>
          <p:cNvPicPr>
            <a:picLocks noChangeAspect="1"/>
          </p:cNvPicPr>
          <p:nvPr/>
        </p:nvPicPr>
        <p:blipFill>
          <a:blip r:embed="rId3"/>
          <a:stretch>
            <a:fillRect/>
          </a:stretch>
        </p:blipFill>
        <p:spPr>
          <a:xfrm>
            <a:off x="1" y="-195322"/>
            <a:ext cx="2492187" cy="2492187"/>
          </a:xfrm>
          <a:prstGeom prst="rect">
            <a:avLst/>
          </a:prstGeom>
        </p:spPr>
      </p:pic>
      <p:sp>
        <p:nvSpPr>
          <p:cNvPr id="2" name="TextBox 1">
            <a:extLst>
              <a:ext uri="{FF2B5EF4-FFF2-40B4-BE49-F238E27FC236}">
                <a16:creationId xmlns:a16="http://schemas.microsoft.com/office/drawing/2014/main" id="{B7AC8534-8960-8F88-A2B0-A960D36BF1DA}"/>
              </a:ext>
            </a:extLst>
          </p:cNvPr>
          <p:cNvSpPr txBox="1"/>
          <p:nvPr/>
        </p:nvSpPr>
        <p:spPr>
          <a:xfrm>
            <a:off x="2492189" y="360022"/>
            <a:ext cx="8426823" cy="16141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lvl="0" algn="ctr" defTabSz="3251036" hangingPunct="0">
              <a:defRPr/>
            </a:pPr>
            <a:r>
              <a:rPr lang="ru-RU" sz="4800" b="1" dirty="0">
                <a:solidFill>
                  <a:srgbClr val="000000"/>
                </a:solidFill>
                <a:latin typeface="Avenir Book" panose="02000503020000020003" pitchFamily="2" charset="0"/>
                <a:sym typeface="Helvetica Neue"/>
              </a:rPr>
              <a:t>Избежание ошибок в </a:t>
            </a:r>
            <a:r>
              <a:rPr lang="ru-RU" sz="4800" b="1" dirty="0" err="1">
                <a:solidFill>
                  <a:srgbClr val="000000"/>
                </a:solidFill>
                <a:latin typeface="Avenir Book" panose="02000503020000020003" pitchFamily="2" charset="0"/>
                <a:sym typeface="Helvetica Neue"/>
              </a:rPr>
              <a:t>Евангелизации</a:t>
            </a:r>
            <a:endParaRPr lang="en-US" sz="4800" b="1" dirty="0">
              <a:solidFill>
                <a:srgbClr val="000000"/>
              </a:solidFill>
              <a:latin typeface="Avenir Book" panose="02000503020000020003" pitchFamily="2" charset="0"/>
              <a:sym typeface="Helvetica Neue"/>
            </a:endParaRPr>
          </a:p>
        </p:txBody>
      </p:sp>
    </p:spTree>
    <p:extLst>
      <p:ext uri="{BB962C8B-B14F-4D97-AF65-F5344CB8AC3E}">
        <p14:creationId xmlns:p14="http://schemas.microsoft.com/office/powerpoint/2010/main" val="3351654594"/>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 name="TextBox 2">
            <a:extLst>
              <a:ext uri="{FF2B5EF4-FFF2-40B4-BE49-F238E27FC236}">
                <a16:creationId xmlns:a16="http://schemas.microsoft.com/office/drawing/2014/main" id="{308C30F5-7B5C-2012-FE90-01E73BF90D19}"/>
              </a:ext>
            </a:extLst>
          </p:cNvPr>
          <p:cNvSpPr txBox="1"/>
          <p:nvPr/>
        </p:nvSpPr>
        <p:spPr>
          <a:xfrm>
            <a:off x="780187" y="2334160"/>
            <a:ext cx="10936939" cy="4032258"/>
          </a:xfrm>
          <a:prstGeom prst="rect">
            <a:avLst/>
          </a:prstGeom>
          <a:noFill/>
        </p:spPr>
        <p:txBody>
          <a:bodyPr wrap="square" rtlCol="0">
            <a:spAutoFit/>
          </a:bodyPr>
          <a:lstStyle/>
          <a:p>
            <a:pPr marL="685783" marR="0" lvl="0" indent="-685783" algn="l" defTabSz="609585" rtl="0" eaLnBrk="1" fontAlgn="auto" latinLnBrk="0" hangingPunct="1">
              <a:lnSpc>
                <a:spcPct val="100000"/>
              </a:lnSpc>
              <a:spcBef>
                <a:spcPts val="0"/>
              </a:spcBef>
              <a:spcAft>
                <a:spcPts val="0"/>
              </a:spcAft>
              <a:buClrTx/>
              <a:buSzTx/>
              <a:buFont typeface="+mj-lt"/>
              <a:buAutoNum type="arabicPeriod" startAt="6"/>
              <a:tabLst/>
              <a:defRPr/>
            </a:pPr>
            <a:r>
              <a:rPr kumimoji="0" lang="ru-RU" sz="4267" b="1" i="0" u="none" strike="noStrike" kern="1200" cap="none" spc="0" normalizeH="0" baseline="0" noProof="0" dirty="0" smtClean="0">
                <a:ln>
                  <a:noFill/>
                </a:ln>
                <a:solidFill>
                  <a:srgbClr val="000000"/>
                </a:solidFill>
                <a:effectLst/>
                <a:uLnTx/>
                <a:uFillTx/>
                <a:latin typeface="Avenir Book"/>
                <a:ea typeface="Helvetica Neue"/>
                <a:cs typeface="Avenir Book"/>
              </a:rPr>
              <a:t>Свидетельство или </a:t>
            </a:r>
            <a:r>
              <a:rPr kumimoji="0" lang="ru-RU" sz="4267" b="1" i="0" u="none" strike="noStrike" kern="1200" cap="none" spc="0" normalizeH="0" baseline="0" noProof="0" dirty="0" err="1" smtClean="0">
                <a:ln>
                  <a:noFill/>
                </a:ln>
                <a:solidFill>
                  <a:srgbClr val="000000"/>
                </a:solidFill>
                <a:effectLst/>
                <a:uLnTx/>
                <a:uFillTx/>
                <a:latin typeface="Avenir Book"/>
                <a:ea typeface="Helvetica Neue"/>
                <a:cs typeface="Avenir Book"/>
              </a:rPr>
              <a:t>благовестие</a:t>
            </a:r>
            <a:r>
              <a:rPr kumimoji="0" lang="ru-RU" sz="4267" b="1" i="0" u="none" strike="noStrike" kern="1200" cap="none" spc="0" normalizeH="0" baseline="0" noProof="0" dirty="0" smtClean="0">
                <a:ln>
                  <a:noFill/>
                </a:ln>
                <a:solidFill>
                  <a:srgbClr val="000000"/>
                </a:solidFill>
                <a:effectLst/>
                <a:uLnTx/>
                <a:uFillTx/>
                <a:latin typeface="Avenir Book"/>
                <a:ea typeface="Helvetica Neue"/>
                <a:cs typeface="Avenir Book"/>
              </a:rPr>
              <a:t> – это не мой духовный дар.</a:t>
            </a:r>
            <a:endPar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endParaRP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000000"/>
                </a:solidFill>
                <a:effectLst/>
                <a:uLnTx/>
                <a:uFillTx/>
                <a:latin typeface="Avenir Black" panose="02000503020000020003" pitchFamily="2" charset="0"/>
                <a:ea typeface="Helvetica Neue"/>
                <a:cs typeface="Avenir Book"/>
              </a:rPr>
              <a:t>GROW</a:t>
            </a:r>
            <a:r>
              <a:rPr kumimoji="0" lang="en-US" sz="4267" b="1" i="0" u="none" strike="noStrike" kern="1200" cap="none" spc="0" normalizeH="0" baseline="0" noProof="0" dirty="0">
                <a:ln>
                  <a:noFill/>
                </a:ln>
                <a:solidFill>
                  <a:srgbClr val="000000"/>
                </a:solidFill>
                <a:effectLst/>
                <a:uLnTx/>
                <a:uFillTx/>
                <a:latin typeface="Avenir Book"/>
                <a:ea typeface="Helvetica Neue"/>
                <a:cs typeface="Avenir Book"/>
              </a:rPr>
              <a:t>: </a:t>
            </a:r>
            <a:r>
              <a:rPr lang="ru-RU" sz="4267" b="1" dirty="0" smtClean="0">
                <a:solidFill>
                  <a:srgbClr val="000000"/>
                </a:solidFill>
                <a:latin typeface="Avenir Book"/>
                <a:ea typeface="Helvetica Neue"/>
                <a:cs typeface="Avenir Book"/>
              </a:rPr>
              <a:t>Свидетельство – это </a:t>
            </a:r>
            <a:r>
              <a:rPr lang="ru-RU" sz="4267" b="1" dirty="0" smtClean="0">
                <a:solidFill>
                  <a:srgbClr val="C00000"/>
                </a:solidFill>
                <a:latin typeface="Avenir Book"/>
                <a:ea typeface="Helvetica Neue"/>
                <a:cs typeface="Avenir Book"/>
              </a:rPr>
              <a:t>духовная необходимость</a:t>
            </a:r>
            <a:r>
              <a:rPr lang="ru-RU" sz="4267" b="1" dirty="0" smtClean="0">
                <a:solidFill>
                  <a:srgbClr val="000000"/>
                </a:solidFill>
                <a:latin typeface="Avenir Book"/>
                <a:ea typeface="Helvetica Neue"/>
                <a:cs typeface="Avenir Book"/>
              </a:rPr>
              <a:t>, а вести души к истине – привилегия </a:t>
            </a:r>
            <a:r>
              <a:rPr lang="ru-RU" sz="4267" b="1" dirty="0" smtClean="0">
                <a:solidFill>
                  <a:srgbClr val="C00000"/>
                </a:solidFill>
                <a:latin typeface="Avenir Book"/>
                <a:ea typeface="Helvetica Neue"/>
                <a:cs typeface="Avenir Book"/>
              </a:rPr>
              <a:t>каждого члена церкви</a:t>
            </a:r>
            <a:r>
              <a:rPr lang="ru-RU" sz="4267" b="1" dirty="0" smtClean="0">
                <a:solidFill>
                  <a:srgbClr val="000000"/>
                </a:solidFill>
                <a:latin typeface="Avenir Book"/>
                <a:ea typeface="Helvetica Neue"/>
                <a:cs typeface="Avenir Book"/>
              </a:rPr>
              <a:t>.</a:t>
            </a:r>
            <a:endParaRPr kumimoji="0" lang="en-US" sz="4267" b="0" i="0" u="none" strike="noStrike" kern="1200" cap="none" spc="0" normalizeH="0" baseline="0" noProof="0" dirty="0">
              <a:ln>
                <a:noFill/>
              </a:ln>
              <a:solidFill>
                <a:srgbClr val="000000"/>
              </a:solidFill>
              <a:effectLst/>
              <a:uLnTx/>
              <a:uFillTx/>
              <a:latin typeface="Avenir Book"/>
              <a:ea typeface="Helvetica Neue"/>
              <a:cs typeface="Avenir Book"/>
            </a:endParaRPr>
          </a:p>
        </p:txBody>
      </p:sp>
      <p:pic>
        <p:nvPicPr>
          <p:cNvPr id="5" name="Picture 4" descr="Icon&#10;&#10;Description automatically generated">
            <a:extLst>
              <a:ext uri="{FF2B5EF4-FFF2-40B4-BE49-F238E27FC236}">
                <a16:creationId xmlns:a16="http://schemas.microsoft.com/office/drawing/2014/main" id="{954F4C72-99EF-3F8D-C0F3-CA0DF98D3F4D}"/>
              </a:ext>
            </a:extLst>
          </p:cNvPr>
          <p:cNvPicPr>
            <a:picLocks noChangeAspect="1"/>
          </p:cNvPicPr>
          <p:nvPr/>
        </p:nvPicPr>
        <p:blipFill>
          <a:blip r:embed="rId3"/>
          <a:stretch>
            <a:fillRect/>
          </a:stretch>
        </p:blipFill>
        <p:spPr>
          <a:xfrm>
            <a:off x="1" y="-195322"/>
            <a:ext cx="2492187" cy="2492187"/>
          </a:xfrm>
          <a:prstGeom prst="rect">
            <a:avLst/>
          </a:prstGeom>
        </p:spPr>
      </p:pic>
      <p:sp>
        <p:nvSpPr>
          <p:cNvPr id="2" name="TextBox 1">
            <a:extLst>
              <a:ext uri="{FF2B5EF4-FFF2-40B4-BE49-F238E27FC236}">
                <a16:creationId xmlns:a16="http://schemas.microsoft.com/office/drawing/2014/main" id="{2BB292A6-041D-E6BE-FD76-B00DA85CB461}"/>
              </a:ext>
            </a:extLst>
          </p:cNvPr>
          <p:cNvSpPr txBox="1"/>
          <p:nvPr/>
        </p:nvSpPr>
        <p:spPr>
          <a:xfrm>
            <a:off x="2492189" y="360022"/>
            <a:ext cx="8426823" cy="16141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lvl="0" algn="ctr" defTabSz="3251036" hangingPunct="0">
              <a:defRPr/>
            </a:pPr>
            <a:r>
              <a:rPr lang="ru-RU" sz="4800" b="1" dirty="0">
                <a:solidFill>
                  <a:srgbClr val="000000"/>
                </a:solidFill>
                <a:latin typeface="Avenir Book" panose="02000503020000020003" pitchFamily="2" charset="0"/>
                <a:sym typeface="Helvetica Neue"/>
              </a:rPr>
              <a:t>Избежание ошибок в </a:t>
            </a:r>
            <a:r>
              <a:rPr lang="ru-RU" sz="4800" b="1" dirty="0" err="1">
                <a:solidFill>
                  <a:srgbClr val="000000"/>
                </a:solidFill>
                <a:latin typeface="Avenir Book" panose="02000503020000020003" pitchFamily="2" charset="0"/>
                <a:sym typeface="Helvetica Neue"/>
              </a:rPr>
              <a:t>Евангелизации</a:t>
            </a:r>
            <a:endParaRPr lang="en-US" sz="4800" b="1" dirty="0">
              <a:solidFill>
                <a:srgbClr val="000000"/>
              </a:solidFill>
              <a:latin typeface="Avenir Book" panose="02000503020000020003" pitchFamily="2" charset="0"/>
              <a:sym typeface="Helvetica Neue"/>
            </a:endParaRPr>
          </a:p>
        </p:txBody>
      </p:sp>
    </p:spTree>
    <p:extLst>
      <p:ext uri="{BB962C8B-B14F-4D97-AF65-F5344CB8AC3E}">
        <p14:creationId xmlns:p14="http://schemas.microsoft.com/office/powerpoint/2010/main" val="1065120118"/>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3" name="TextBox 2">
            <a:extLst>
              <a:ext uri="{FF2B5EF4-FFF2-40B4-BE49-F238E27FC236}">
                <a16:creationId xmlns:a16="http://schemas.microsoft.com/office/drawing/2014/main" id="{308C30F5-7B5C-2012-FE90-01E73BF90D19}"/>
              </a:ext>
            </a:extLst>
          </p:cNvPr>
          <p:cNvSpPr txBox="1"/>
          <p:nvPr/>
        </p:nvSpPr>
        <p:spPr>
          <a:xfrm>
            <a:off x="788896" y="2169460"/>
            <a:ext cx="10936939" cy="4401205"/>
          </a:xfrm>
          <a:prstGeom prst="rect">
            <a:avLst/>
          </a:prstGeom>
          <a:noFill/>
        </p:spPr>
        <p:txBody>
          <a:bodyPr wrap="square" rtlCol="0">
            <a:spAutoFit/>
          </a:bodyPr>
          <a:lstStyle/>
          <a:p>
            <a:pPr marL="742950" marR="0" lvl="0" indent="-742950" algn="l" defTabSz="609585" rtl="0" eaLnBrk="1" fontAlgn="auto" latinLnBrk="0" hangingPunct="1">
              <a:lnSpc>
                <a:spcPct val="100000"/>
              </a:lnSpc>
              <a:spcBef>
                <a:spcPts val="0"/>
              </a:spcBef>
              <a:spcAft>
                <a:spcPts val="0"/>
              </a:spcAft>
              <a:buClrTx/>
              <a:buSzTx/>
              <a:buFont typeface="+mj-lt"/>
              <a:buAutoNum type="arabicPeriod" startAt="7"/>
              <a:tabLst/>
              <a:defRPr/>
            </a:pPr>
            <a:r>
              <a:rPr kumimoji="0" lang="ru-RU" sz="4000" b="1" i="0" u="none" strike="noStrike" kern="1200" cap="none" spc="0" normalizeH="0" baseline="0" noProof="0" dirty="0" smtClean="0">
                <a:ln>
                  <a:noFill/>
                </a:ln>
                <a:solidFill>
                  <a:srgbClr val="000000"/>
                </a:solidFill>
                <a:effectLst/>
                <a:uLnTx/>
                <a:uFillTx/>
                <a:latin typeface="Avenir Book"/>
                <a:ea typeface="Helvetica Neue"/>
                <a:cs typeface="Avenir Book"/>
              </a:rPr>
              <a:t>Конечная цель евангельской работы и показатель её успешности – крещения.</a:t>
            </a:r>
            <a:endParaRPr kumimoji="0" lang="en-US" sz="4000" b="1" i="0" u="none" strike="noStrike" kern="1200" cap="none" spc="0" normalizeH="0" baseline="0" noProof="0" dirty="0" smtClean="0">
              <a:ln>
                <a:noFill/>
              </a:ln>
              <a:solidFill>
                <a:srgbClr val="000000"/>
              </a:solidFill>
              <a:effectLst/>
              <a:uLnTx/>
              <a:uFillTx/>
              <a:latin typeface="Avenir Book"/>
              <a:ea typeface="Helvetica Neue"/>
              <a:cs typeface="Avenir Book"/>
            </a:endParaRP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smtClean="0">
              <a:ln>
                <a:noFill/>
              </a:ln>
              <a:solidFill>
                <a:srgbClr val="000000"/>
              </a:solidFill>
              <a:effectLst/>
              <a:uLnTx/>
              <a:uFillTx/>
              <a:latin typeface="Avenir Book"/>
              <a:ea typeface="Helvetica Neue"/>
              <a:cs typeface="Avenir Book"/>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Avenir Black" panose="02000503020000020003" pitchFamily="2" charset="0"/>
                <a:ea typeface="Helvetica Neue"/>
                <a:cs typeface="Avenir Book"/>
              </a:rPr>
              <a:t>GROW</a:t>
            </a:r>
            <a:r>
              <a:rPr kumimoji="0" lang="en-US" sz="4000" b="1" i="0" u="none" strike="noStrike" kern="1200" cap="none" spc="0" normalizeH="0" baseline="0" noProof="0" dirty="0">
                <a:ln>
                  <a:noFill/>
                </a:ln>
                <a:solidFill>
                  <a:srgbClr val="000000"/>
                </a:solidFill>
                <a:effectLst/>
                <a:uLnTx/>
                <a:uFillTx/>
                <a:latin typeface="Avenir Book"/>
                <a:ea typeface="Helvetica Neue"/>
                <a:cs typeface="Avenir Book"/>
              </a:rPr>
              <a:t>: </a:t>
            </a:r>
            <a:r>
              <a:rPr kumimoji="0" lang="ru-RU" sz="4000" b="1" i="0" u="none" strike="noStrike" kern="1200" cap="none" spc="0" normalizeH="0" baseline="0" noProof="0" dirty="0" smtClean="0">
                <a:ln>
                  <a:noFill/>
                </a:ln>
                <a:solidFill>
                  <a:srgbClr val="000000"/>
                </a:solidFill>
                <a:effectLst/>
                <a:uLnTx/>
                <a:uFillTx/>
                <a:latin typeface="Avenir Book"/>
                <a:ea typeface="Helvetica Neue"/>
                <a:cs typeface="Avenir Book"/>
              </a:rPr>
              <a:t>Конечная цель евангельской</a:t>
            </a:r>
            <a:r>
              <a:rPr kumimoji="0" lang="ru-RU" sz="4000" b="1" i="0" u="none" strike="noStrike" kern="1200" cap="none" spc="0" normalizeH="0" noProof="0" dirty="0" smtClean="0">
                <a:ln>
                  <a:noFill/>
                </a:ln>
                <a:solidFill>
                  <a:srgbClr val="000000"/>
                </a:solidFill>
                <a:effectLst/>
                <a:uLnTx/>
                <a:uFillTx/>
                <a:latin typeface="Avenir Book"/>
                <a:ea typeface="Helvetica Neue"/>
                <a:cs typeface="Avenir Book"/>
              </a:rPr>
              <a:t> работы – </a:t>
            </a:r>
            <a:r>
              <a:rPr kumimoji="0" lang="ru-RU" sz="4000" b="1" i="0" u="none" strike="noStrike" kern="1200" cap="none" spc="0" normalizeH="0" noProof="0" dirty="0" smtClean="0">
                <a:ln>
                  <a:noFill/>
                </a:ln>
                <a:solidFill>
                  <a:srgbClr val="C00000"/>
                </a:solidFill>
                <a:effectLst/>
                <a:uLnTx/>
                <a:uFillTx/>
                <a:latin typeface="Avenir Book"/>
                <a:ea typeface="Helvetica Neue"/>
                <a:cs typeface="Avenir Book"/>
              </a:rPr>
              <a:t>приобретение учеников</a:t>
            </a:r>
            <a:r>
              <a:rPr kumimoji="0" lang="ru-RU" sz="4000" b="1" i="0" u="none" strike="noStrike" kern="1200" cap="none" spc="0" normalizeH="0" noProof="0" dirty="0" smtClean="0">
                <a:ln>
                  <a:noFill/>
                </a:ln>
                <a:solidFill>
                  <a:srgbClr val="000000"/>
                </a:solidFill>
                <a:effectLst/>
                <a:uLnTx/>
                <a:uFillTx/>
                <a:latin typeface="Avenir Book"/>
                <a:ea typeface="Helvetica Neue"/>
                <a:cs typeface="Avenir Book"/>
              </a:rPr>
              <a:t>, а успех измеряется </a:t>
            </a:r>
            <a:r>
              <a:rPr kumimoji="0" lang="ru-RU" sz="4000" b="1" i="0" u="none" strike="noStrike" kern="1200" cap="none" spc="0" normalizeH="0" noProof="0" dirty="0" smtClean="0">
                <a:ln>
                  <a:noFill/>
                </a:ln>
                <a:solidFill>
                  <a:srgbClr val="C00000"/>
                </a:solidFill>
                <a:effectLst/>
                <a:uLnTx/>
                <a:uFillTx/>
                <a:latin typeface="Avenir Book"/>
                <a:ea typeface="Helvetica Neue"/>
                <a:cs typeface="Avenir Book"/>
              </a:rPr>
              <a:t>увеличением</a:t>
            </a:r>
            <a:r>
              <a:rPr kumimoji="0" lang="ru-RU" sz="4000" b="1" i="0" u="none" strike="noStrike" kern="1200" cap="none" spc="0" normalizeH="0" noProof="0" dirty="0" smtClean="0">
                <a:ln>
                  <a:noFill/>
                </a:ln>
                <a:solidFill>
                  <a:srgbClr val="000000"/>
                </a:solidFill>
                <a:effectLst/>
                <a:uLnTx/>
                <a:uFillTx/>
                <a:latin typeface="Avenir Book"/>
                <a:ea typeface="Helvetica Neue"/>
                <a:cs typeface="Avenir Book"/>
              </a:rPr>
              <a:t> числа служителей.</a:t>
            </a:r>
            <a:endParaRPr kumimoji="0" lang="en-US" sz="4000" b="1" i="0" u="none" strike="noStrike" kern="1200" cap="none" spc="0" normalizeH="0" baseline="0" noProof="0" dirty="0">
              <a:ln>
                <a:noFill/>
              </a:ln>
              <a:solidFill>
                <a:srgbClr val="000000"/>
              </a:solidFill>
              <a:effectLst/>
              <a:uLnTx/>
              <a:uFillTx/>
              <a:latin typeface="Avenir Book"/>
              <a:ea typeface="Helvetica Neue"/>
              <a:cs typeface="Avenir Book"/>
            </a:endParaRPr>
          </a:p>
        </p:txBody>
      </p:sp>
      <p:pic>
        <p:nvPicPr>
          <p:cNvPr id="5" name="Picture 4" descr="Icon&#10;&#10;Description automatically generated">
            <a:extLst>
              <a:ext uri="{FF2B5EF4-FFF2-40B4-BE49-F238E27FC236}">
                <a16:creationId xmlns:a16="http://schemas.microsoft.com/office/drawing/2014/main" id="{954F4C72-99EF-3F8D-C0F3-CA0DF98D3F4D}"/>
              </a:ext>
            </a:extLst>
          </p:cNvPr>
          <p:cNvPicPr>
            <a:picLocks noChangeAspect="1"/>
          </p:cNvPicPr>
          <p:nvPr/>
        </p:nvPicPr>
        <p:blipFill>
          <a:blip r:embed="rId4"/>
          <a:stretch>
            <a:fillRect/>
          </a:stretch>
        </p:blipFill>
        <p:spPr>
          <a:xfrm>
            <a:off x="1" y="-195322"/>
            <a:ext cx="2492187" cy="2492187"/>
          </a:xfrm>
          <a:prstGeom prst="rect">
            <a:avLst/>
          </a:prstGeom>
        </p:spPr>
      </p:pic>
      <p:sp>
        <p:nvSpPr>
          <p:cNvPr id="2" name="TextBox 1">
            <a:extLst>
              <a:ext uri="{FF2B5EF4-FFF2-40B4-BE49-F238E27FC236}">
                <a16:creationId xmlns:a16="http://schemas.microsoft.com/office/drawing/2014/main" id="{43C14CE8-10A4-2F74-1406-110FEBDD8498}"/>
              </a:ext>
            </a:extLst>
          </p:cNvPr>
          <p:cNvSpPr txBox="1"/>
          <p:nvPr/>
        </p:nvSpPr>
        <p:spPr>
          <a:xfrm>
            <a:off x="2492189" y="360022"/>
            <a:ext cx="8426823" cy="16141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lvl="0" algn="ctr" defTabSz="3251036" hangingPunct="0">
              <a:defRPr/>
            </a:pPr>
            <a:r>
              <a:rPr lang="ru-RU" sz="4800" b="1" dirty="0">
                <a:solidFill>
                  <a:srgbClr val="000000"/>
                </a:solidFill>
                <a:latin typeface="Avenir Book" panose="02000503020000020003" pitchFamily="2" charset="0"/>
                <a:sym typeface="Helvetica Neue"/>
              </a:rPr>
              <a:t>Избежание ошибок в </a:t>
            </a:r>
            <a:r>
              <a:rPr lang="ru-RU" sz="4800" b="1" dirty="0" err="1">
                <a:solidFill>
                  <a:srgbClr val="000000"/>
                </a:solidFill>
                <a:latin typeface="Avenir Book" panose="02000503020000020003" pitchFamily="2" charset="0"/>
                <a:sym typeface="Helvetica Neue"/>
              </a:rPr>
              <a:t>Евангелизации</a:t>
            </a:r>
            <a:endParaRPr lang="en-US" sz="4800" b="1" dirty="0">
              <a:solidFill>
                <a:srgbClr val="000000"/>
              </a:solidFill>
              <a:latin typeface="Avenir Book" panose="02000503020000020003" pitchFamily="2" charset="0"/>
              <a:sym typeface="Helvetica Neue"/>
            </a:endParaRPr>
          </a:p>
        </p:txBody>
      </p:sp>
    </p:spTree>
    <p:extLst>
      <p:ext uri="{BB962C8B-B14F-4D97-AF65-F5344CB8AC3E}">
        <p14:creationId xmlns:p14="http://schemas.microsoft.com/office/powerpoint/2010/main" val="1198656098"/>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5" name="Picture 4" descr="Icon&#10;&#10;Description automatically generated">
            <a:extLst>
              <a:ext uri="{FF2B5EF4-FFF2-40B4-BE49-F238E27FC236}">
                <a16:creationId xmlns:a16="http://schemas.microsoft.com/office/drawing/2014/main" id="{954F4C72-99EF-3F8D-C0F3-CA0DF98D3F4D}"/>
              </a:ext>
            </a:extLst>
          </p:cNvPr>
          <p:cNvPicPr>
            <a:picLocks noChangeAspect="1"/>
          </p:cNvPicPr>
          <p:nvPr/>
        </p:nvPicPr>
        <p:blipFill>
          <a:blip r:embed="rId3"/>
          <a:stretch>
            <a:fillRect/>
          </a:stretch>
        </p:blipFill>
        <p:spPr>
          <a:xfrm>
            <a:off x="1" y="-195322"/>
            <a:ext cx="2492187" cy="2492187"/>
          </a:xfrm>
          <a:prstGeom prst="rect">
            <a:avLst/>
          </a:prstGeom>
        </p:spPr>
      </p:pic>
      <p:sp>
        <p:nvSpPr>
          <p:cNvPr id="6" name="TextBox 5">
            <a:extLst>
              <a:ext uri="{FF2B5EF4-FFF2-40B4-BE49-F238E27FC236}">
                <a16:creationId xmlns:a16="http://schemas.microsoft.com/office/drawing/2014/main" id="{CBC11D4A-9328-1DDB-CC6D-3E2D079992BC}"/>
              </a:ext>
            </a:extLst>
          </p:cNvPr>
          <p:cNvSpPr txBox="1"/>
          <p:nvPr/>
        </p:nvSpPr>
        <p:spPr>
          <a:xfrm>
            <a:off x="1272989" y="790908"/>
            <a:ext cx="10919012" cy="7523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lvl="0" indent="0" algn="ctr" defTabSz="3251036" rtl="0" eaLnBrk="1" fontAlgn="auto" latinLnBrk="0" hangingPunct="0">
              <a:lnSpc>
                <a:spcPct val="100000"/>
              </a:lnSpc>
              <a:spcBef>
                <a:spcPts val="0"/>
              </a:spcBef>
              <a:spcAft>
                <a:spcPts val="0"/>
              </a:spcAft>
              <a:buClrTx/>
              <a:buSzTx/>
              <a:buFontTx/>
              <a:buNone/>
              <a:tabLst/>
              <a:defRPr/>
            </a:pPr>
            <a:r>
              <a:rPr kumimoji="0" lang="ru-RU" sz="4000" b="1" i="1" u="none" strike="noStrike" kern="1200" cap="none" spc="0" normalizeH="0" baseline="0" noProof="0" dirty="0" smtClean="0">
                <a:ln>
                  <a:noFill/>
                </a:ln>
                <a:solidFill>
                  <a:srgbClr val="000000"/>
                </a:solidFill>
                <a:effectLst/>
                <a:uLnTx/>
                <a:uFillTx/>
                <a:latin typeface="Avenir Book" panose="02000503020000020003" pitchFamily="2" charset="0"/>
                <a:ea typeface="Helvetica Neue"/>
                <a:cs typeface="Helvetica Neue"/>
                <a:sym typeface="Helvetica Neue"/>
              </a:rPr>
              <a:t>Христианское</a:t>
            </a:r>
            <a:r>
              <a:rPr kumimoji="0" lang="ru-RU" sz="4000" b="1" i="1" u="none" strike="noStrike" kern="1200" cap="none" spc="0" normalizeH="0" noProof="0" dirty="0" smtClean="0">
                <a:ln>
                  <a:noFill/>
                </a:ln>
                <a:solidFill>
                  <a:srgbClr val="000000"/>
                </a:solidFill>
                <a:effectLst/>
                <a:uLnTx/>
                <a:uFillTx/>
                <a:latin typeface="Avenir Book" panose="02000503020000020003" pitchFamily="2" charset="0"/>
                <a:ea typeface="Helvetica Neue"/>
                <a:cs typeface="Helvetica Neue"/>
                <a:sym typeface="Helvetica Neue"/>
              </a:rPr>
              <a:t> служение</a:t>
            </a:r>
            <a:r>
              <a:rPr kumimoji="0" lang="en-US" sz="4000" b="1" i="1" u="none" strike="noStrike" kern="1200" cap="none" spc="0" normalizeH="0" baseline="0" noProof="0" dirty="0" smtClean="0">
                <a:ln>
                  <a:noFill/>
                </a:ln>
                <a:solidFill>
                  <a:srgbClr val="000000"/>
                </a:solidFill>
                <a:effectLst/>
                <a:uLnTx/>
                <a:uFillTx/>
                <a:latin typeface="Avenir Book" panose="02000503020000020003" pitchFamily="2" charset="0"/>
                <a:ea typeface="Helvetica Neue"/>
                <a:cs typeface="Helvetica Neue"/>
                <a:sym typeface="Helvetica Neue"/>
              </a:rPr>
              <a:t>, </a:t>
            </a:r>
            <a:r>
              <a:rPr lang="ru-RU" sz="4000" b="1" dirty="0">
                <a:solidFill>
                  <a:srgbClr val="000000"/>
                </a:solidFill>
                <a:latin typeface="Avenir Book" panose="02000503020000020003" pitchFamily="2" charset="0"/>
                <a:ea typeface="Helvetica Neue"/>
                <a:cs typeface="Helvetica Neue"/>
                <a:sym typeface="Helvetica Neue"/>
              </a:rPr>
              <a:t>с</a:t>
            </a:r>
            <a:r>
              <a:rPr kumimoji="0" lang="en-US" sz="4000" b="1" u="none" strike="noStrike" kern="1200" cap="none" spc="0" normalizeH="0" baseline="0" noProof="0" dirty="0" smtClean="0">
                <a:ln>
                  <a:noFill/>
                </a:ln>
                <a:solidFill>
                  <a:srgbClr val="000000"/>
                </a:solidFill>
                <a:effectLst/>
                <a:uLnTx/>
                <a:uFillTx/>
                <a:latin typeface="Avenir Book" panose="02000503020000020003" pitchFamily="2" charset="0"/>
                <a:ea typeface="Helvetica Neue"/>
                <a:cs typeface="Helvetica Neue"/>
                <a:sym typeface="Helvetica Neue"/>
              </a:rPr>
              <a:t>. </a:t>
            </a:r>
            <a:r>
              <a:rPr kumimoji="0" lang="en-US" sz="4000" b="1" u="none" strike="noStrike" kern="1200" cap="none" spc="0" normalizeH="0" baseline="0" noProof="0" dirty="0">
                <a:ln>
                  <a:noFill/>
                </a:ln>
                <a:solidFill>
                  <a:srgbClr val="000000"/>
                </a:solidFill>
                <a:effectLst/>
                <a:uLnTx/>
                <a:uFillTx/>
                <a:latin typeface="Avenir Book" panose="02000503020000020003" pitchFamily="2" charset="0"/>
                <a:ea typeface="Helvetica Neue"/>
                <a:cs typeface="Helvetica Neue"/>
                <a:sym typeface="Helvetica Neue"/>
              </a:rPr>
              <a:t>69</a:t>
            </a:r>
            <a:endParaRPr kumimoji="0" lang="en-US" sz="4000" b="1" i="1" u="none" strike="noStrike" kern="1200" cap="none" spc="0" normalizeH="0" baseline="0" noProof="0" dirty="0">
              <a:ln>
                <a:noFill/>
              </a:ln>
              <a:solidFill>
                <a:srgbClr val="000000"/>
              </a:solidFill>
              <a:effectLst/>
              <a:uLnTx/>
              <a:uFillTx/>
              <a:latin typeface="Avenir Book" panose="02000503020000020003" pitchFamily="2" charset="0"/>
              <a:ea typeface="Helvetica Neue"/>
              <a:cs typeface="Helvetica Neue"/>
              <a:sym typeface="Helvetica Neue"/>
            </a:endParaRPr>
          </a:p>
        </p:txBody>
      </p:sp>
      <p:sp>
        <p:nvSpPr>
          <p:cNvPr id="4" name="TextBox 3">
            <a:extLst>
              <a:ext uri="{FF2B5EF4-FFF2-40B4-BE49-F238E27FC236}">
                <a16:creationId xmlns:a16="http://schemas.microsoft.com/office/drawing/2014/main" id="{4B24FD52-0E4E-1305-7792-C2DC78CD569C}"/>
              </a:ext>
            </a:extLst>
          </p:cNvPr>
          <p:cNvSpPr txBox="1"/>
          <p:nvPr/>
        </p:nvSpPr>
        <p:spPr>
          <a:xfrm>
            <a:off x="613662" y="2296865"/>
            <a:ext cx="10964675" cy="4032258"/>
          </a:xfrm>
          <a:prstGeom prst="rect">
            <a:avLst/>
          </a:prstGeom>
          <a:noFill/>
        </p:spPr>
        <p:txBody>
          <a:bodyPr wrap="square" rtlCol="0">
            <a:spAutoFit/>
          </a:bodyPr>
          <a:lstStyle/>
          <a:p>
            <a:pPr lvl="0" defTabSz="609585">
              <a:defRPr/>
            </a:pPr>
            <a:r>
              <a:rPr kumimoji="0" lang="en-US" sz="4267" b="1" i="0" u="none" strike="noStrike" kern="1200" cap="none" spc="0" normalizeH="0" baseline="0" noProof="0" dirty="0" smtClean="0">
                <a:ln>
                  <a:noFill/>
                </a:ln>
                <a:solidFill>
                  <a:prstClr val="black"/>
                </a:solidFill>
                <a:effectLst/>
                <a:uLnTx/>
                <a:uFillTx/>
                <a:latin typeface="Avenir Book" panose="02000503020000020003" pitchFamily="2" charset="0"/>
                <a:ea typeface="Avenir Black" charset="0"/>
                <a:cs typeface="Avenir Black" charset="0"/>
              </a:rPr>
              <a:t>“</a:t>
            </a:r>
            <a:r>
              <a:rPr lang="ru-RU" sz="4267" b="1" dirty="0">
                <a:solidFill>
                  <a:prstClr val="black"/>
                </a:solidFill>
                <a:latin typeface="Avenir Book" panose="02000503020000020003" pitchFamily="2" charset="0"/>
                <a:ea typeface="Avenir Black" charset="0"/>
                <a:cs typeface="Avenir Black" charset="0"/>
              </a:rPr>
              <a:t>Проповедникам следует учить членов общины, что для своего духовного возрастания они должны нести бремя, возложенное на них Господом, — </a:t>
            </a:r>
            <a:r>
              <a:rPr lang="ru-RU" sz="4267" b="1" dirty="0">
                <a:solidFill>
                  <a:srgbClr val="C00000"/>
                </a:solidFill>
                <a:latin typeface="Avenir Book" panose="02000503020000020003" pitchFamily="2" charset="0"/>
                <a:ea typeface="Avenir Black" charset="0"/>
                <a:cs typeface="Avenir Black" charset="0"/>
              </a:rPr>
              <a:t>приводить души в соприкосновение с </a:t>
            </a:r>
            <a:r>
              <a:rPr lang="ru-RU" sz="4267" b="1" dirty="0" smtClean="0">
                <a:solidFill>
                  <a:srgbClr val="C00000"/>
                </a:solidFill>
                <a:latin typeface="Avenir Book" panose="02000503020000020003" pitchFamily="2" charset="0"/>
                <a:ea typeface="Avenir Black" charset="0"/>
                <a:cs typeface="Avenir Black" charset="0"/>
              </a:rPr>
              <a:t>истиной</a:t>
            </a:r>
            <a:r>
              <a:rPr kumimoji="0" lang="en-US" sz="4267" b="1" i="0" u="none" strike="noStrike" kern="1200" cap="none" spc="0" normalizeH="0" baseline="0" noProof="0" dirty="0" smtClean="0">
                <a:ln>
                  <a:noFill/>
                </a:ln>
                <a:solidFill>
                  <a:prstClr val="black"/>
                </a:solidFill>
                <a:effectLst/>
                <a:uLnTx/>
                <a:uFillTx/>
                <a:latin typeface="Avenir Book" panose="02000503020000020003" pitchFamily="2" charset="0"/>
                <a:ea typeface="Avenir Black" charset="0"/>
                <a:cs typeface="Avenir Black" charset="0"/>
              </a:rPr>
              <a:t>”</a:t>
            </a:r>
            <a:r>
              <a:rPr kumimoji="0" lang="ru-RU" sz="4267" b="1" i="0" u="none" strike="noStrike" kern="1200" cap="none" spc="0" normalizeH="0" baseline="0" noProof="0" dirty="0" smtClean="0">
                <a:ln>
                  <a:noFill/>
                </a:ln>
                <a:solidFill>
                  <a:prstClr val="black"/>
                </a:solidFill>
                <a:effectLst/>
                <a:uLnTx/>
                <a:uFillTx/>
                <a:latin typeface="Avenir Book" panose="02000503020000020003" pitchFamily="2" charset="0"/>
                <a:ea typeface="Avenir Black" charset="0"/>
                <a:cs typeface="Avenir Black" charset="0"/>
              </a:rPr>
              <a:t>.</a:t>
            </a:r>
            <a:endParaRPr kumimoji="0" lang="en-US" sz="4267" b="0" i="0" u="none" strike="noStrike" kern="1200" cap="none" spc="0" normalizeH="0" baseline="0" noProof="0" dirty="0">
              <a:ln>
                <a:noFill/>
              </a:ln>
              <a:solidFill>
                <a:prstClr val="black"/>
              </a:solidFill>
              <a:effectLst/>
              <a:uLnTx/>
              <a:uFillTx/>
              <a:latin typeface="Avenir Book" panose="02000503020000020003" pitchFamily="2" charset="0"/>
              <a:ea typeface="Helvetica Neue"/>
              <a:cs typeface="Avenir Book"/>
            </a:endParaRPr>
          </a:p>
        </p:txBody>
      </p:sp>
    </p:spTree>
    <p:extLst>
      <p:ext uri="{BB962C8B-B14F-4D97-AF65-F5344CB8AC3E}">
        <p14:creationId xmlns:p14="http://schemas.microsoft.com/office/powerpoint/2010/main" val="47069443"/>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FUNDO GERAL_atualizado.jpg" descr="FUNDO GERAL_atualizado.jpg"/>
          <p:cNvPicPr>
            <a:picLocks noChangeAspect="1"/>
          </p:cNvPicPr>
          <p:nvPr/>
        </p:nvPicPr>
        <p:blipFill>
          <a:blip r:embed="rId3"/>
          <a:stretch>
            <a:fillRect/>
          </a:stretch>
        </p:blipFill>
        <p:spPr>
          <a:xfrm>
            <a:off x="0" y="0"/>
            <a:ext cx="12192000" cy="6858000"/>
          </a:xfrm>
          <a:prstGeom prst="rect">
            <a:avLst/>
          </a:prstGeom>
          <a:ln w="12700">
            <a:miter lim="400000"/>
          </a:ln>
        </p:spPr>
      </p:pic>
      <p:pic>
        <p:nvPicPr>
          <p:cNvPr id="167" name="LOGO GROW.png"/>
          <p:cNvPicPr>
            <a:picLocks noChangeAspect="1"/>
          </p:cNvPicPr>
          <p:nvPr/>
        </p:nvPicPr>
        <p:blipFill>
          <a:blip r:embed="rId4"/>
          <a:srcRect/>
          <a:stretch/>
        </p:blipFill>
        <p:spPr>
          <a:xfrm>
            <a:off x="3105205" y="464447"/>
            <a:ext cx="5981592" cy="5981592"/>
          </a:xfrm>
          <a:prstGeom prst="rect">
            <a:avLst/>
          </a:prstGeom>
          <a:ln w="12700">
            <a:miter lim="400000"/>
          </a:ln>
        </p:spPr>
      </p:pic>
    </p:spTree>
    <p:extLst>
      <p:ext uri="{BB962C8B-B14F-4D97-AF65-F5344CB8AC3E}">
        <p14:creationId xmlns:p14="http://schemas.microsoft.com/office/powerpoint/2010/main" val="225986311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79C869D-FC14-5257-5E6E-70A0F1A43F36}"/>
              </a:ext>
            </a:extLst>
          </p:cNvPr>
          <p:cNvSpPr txBox="1"/>
          <p:nvPr/>
        </p:nvSpPr>
        <p:spPr>
          <a:xfrm>
            <a:off x="1103085" y="1414483"/>
            <a:ext cx="9985829" cy="3970318"/>
          </a:xfrm>
          <a:prstGeom prst="rect">
            <a:avLst/>
          </a:prstGeom>
          <a:noFill/>
        </p:spPr>
        <p:txBody>
          <a:bodyPr wrap="square" rtlCol="0">
            <a:spAutoFit/>
          </a:bodyPr>
          <a:lstStyle/>
          <a:p>
            <a:pPr lvl="0" algn="ctr">
              <a:defRPr/>
            </a:pP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«Лишь </a:t>
            </a:r>
            <a:r>
              <a:rPr lang="ru-RU" sz="3600" b="1" dirty="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метод Христа </a:t>
            </a:r>
            <a:r>
              <a:rPr lang="ru-RU"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принесет подлинный успех в проповедовании Божьей истины. Находясь среди людей, Спаситель </a:t>
            </a:r>
            <a:r>
              <a:rPr lang="ru-RU" sz="3600" b="1" dirty="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общался с ними, желая им добра</a:t>
            </a:r>
            <a:r>
              <a:rPr lang="ru-RU"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 Он проявлял к ним сочувствие. Он служил их нуждам и завоевывал их доверие. </a:t>
            </a:r>
            <a:r>
              <a:rPr lang="en-US"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    </a:t>
            </a: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И </a:t>
            </a:r>
            <a:r>
              <a:rPr lang="ru-RU" sz="36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только после этого </a:t>
            </a:r>
            <a:r>
              <a:rPr lang="ru-RU" sz="3600" b="1" dirty="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Иисус говорил им: </a:t>
            </a:r>
            <a:r>
              <a:rPr lang="en-US" sz="3600" b="1" dirty="0" smtClean="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a:t>
            </a:r>
            <a:r>
              <a:rPr lang="ru-RU" sz="3600" b="1" dirty="0" smtClean="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Следуй </a:t>
            </a:r>
            <a:r>
              <a:rPr lang="ru-RU" sz="3600" b="1" dirty="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за </a:t>
            </a:r>
            <a:r>
              <a:rPr lang="ru-RU" sz="3600" b="1" dirty="0" smtClean="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Мною</a:t>
            </a:r>
            <a:r>
              <a:rPr lang="en-US" sz="3600" b="1" dirty="0" smtClean="0">
                <a:solidFill>
                  <a:srgbClr val="C00000"/>
                </a:solidFill>
                <a:latin typeface="Advent Sans Logo" panose="020B0502040504020204" pitchFamily="34" charset="0"/>
                <a:ea typeface="Advent Sans Logo" panose="020B0502040504020204" pitchFamily="34" charset="0"/>
                <a:cs typeface="Advent Sans Logo" panose="020B0502040504020204" pitchFamily="34" charset="0"/>
              </a:rPr>
              <a:t>”</a:t>
            </a:r>
            <a:r>
              <a:rPr lang="ru-RU" sz="3600" dirty="0" smtClean="0">
                <a:latin typeface="Advent Sans Logo" panose="020B0502040504020204" pitchFamily="34" charset="0"/>
                <a:ea typeface="Advent Sans Logo" panose="020B0502040504020204" pitchFamily="34" charset="0"/>
                <a:cs typeface="Advent Sans Logo" panose="020B0502040504020204" pitchFamily="34" charset="0"/>
              </a:rPr>
              <a:t>»</a:t>
            </a:r>
            <a:r>
              <a:rPr lang="en-US" sz="3600" dirty="0">
                <a:latin typeface="Advent Sans Logo" panose="020B0502040504020204" pitchFamily="34" charset="0"/>
                <a:ea typeface="Advent Sans Logo" panose="020B0502040504020204" pitchFamily="34" charset="0"/>
                <a:cs typeface="Advent Sans Logo" panose="020B0502040504020204" pitchFamily="34" charset="0"/>
              </a:rPr>
              <a:t>.</a:t>
            </a:r>
            <a:endParaRPr kumimoji="0" lang="en-US" sz="3600" b="0" i="0" u="none" strike="noStrike" kern="1200" cap="none" spc="0" normalizeH="0" baseline="0" noProof="0" dirty="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
        <p:nvSpPr>
          <p:cNvPr id="4" name="TextBox 3">
            <a:extLst>
              <a:ext uri="{FF2B5EF4-FFF2-40B4-BE49-F238E27FC236}">
                <a16:creationId xmlns:a16="http://schemas.microsoft.com/office/drawing/2014/main" id="{53D3D32F-FC62-C4EA-095F-E4433E27274F}"/>
              </a:ext>
            </a:extLst>
          </p:cNvPr>
          <p:cNvSpPr txBox="1"/>
          <p:nvPr/>
        </p:nvSpPr>
        <p:spPr>
          <a:xfrm>
            <a:off x="5142830" y="5310863"/>
            <a:ext cx="6810664" cy="584775"/>
          </a:xfrm>
          <a:prstGeom prst="rect">
            <a:avLst/>
          </a:prstGeom>
          <a:noFill/>
        </p:spPr>
        <p:txBody>
          <a:bodyPr wrap="square" rtlCol="0">
            <a:spAutoFit/>
          </a:bodyPr>
          <a:lstStyle/>
          <a:p>
            <a:pPr lvl="0">
              <a:defRPr/>
            </a:pPr>
            <a:r>
              <a:rPr lang="ru-RU" sz="3200" i="1"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Служение исцеления, с. </a:t>
            </a:r>
            <a:r>
              <a:rPr lang="ru-RU" sz="3200" i="1"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14</a:t>
            </a:r>
            <a:r>
              <a:rPr lang="en-US" sz="3200" i="1"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3</a:t>
            </a:r>
            <a:endParaRPr lang="en-US" sz="3200" dirty="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endParaRPr>
          </a:p>
        </p:txBody>
      </p:sp>
    </p:spTree>
    <p:extLst>
      <p:ext uri="{BB962C8B-B14F-4D97-AF65-F5344CB8AC3E}">
        <p14:creationId xmlns:p14="http://schemas.microsoft.com/office/powerpoint/2010/main" val="42035130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D4D67"/>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DE6A193-4755-479A-BC6F-A7EBCA73BE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48F5A18-6BD7-3543-BF7B-88267960E949}"/>
              </a:ext>
            </a:extLst>
          </p:cNvPr>
          <p:cNvPicPr>
            <a:picLocks noChangeAspect="1"/>
          </p:cNvPicPr>
          <p:nvPr/>
        </p:nvPicPr>
        <p:blipFill>
          <a:blip r:embed="rId2"/>
          <a:srcRect/>
          <a:stretch/>
        </p:blipFill>
        <p:spPr>
          <a:xfrm>
            <a:off x="5553514" y="-478"/>
            <a:ext cx="7504673" cy="6858478"/>
          </a:xfrm>
          <a:prstGeom prst="rect">
            <a:avLst/>
          </a:prstGeom>
        </p:spPr>
      </p:pic>
      <p:sp>
        <p:nvSpPr>
          <p:cNvPr id="19" name="Freeform: Shape 18">
            <a:extLst>
              <a:ext uri="{FF2B5EF4-FFF2-40B4-BE49-F238E27FC236}">
                <a16:creationId xmlns:a16="http://schemas.microsoft.com/office/drawing/2014/main" id="{5A55B759-31A7-423C-9BC2-A8BC09FE98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78796AF-79A0-47AC-BEFD-BFFC00F968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CDAD20-BC72-7A40-A362-B78CBB02F5C3}"/>
              </a:ext>
            </a:extLst>
          </p:cNvPr>
          <p:cNvSpPr>
            <a:spLocks noGrp="1"/>
          </p:cNvSpPr>
          <p:nvPr>
            <p:ph type="ctrTitle"/>
          </p:nvPr>
        </p:nvSpPr>
        <p:spPr>
          <a:xfrm>
            <a:off x="507999" y="512496"/>
            <a:ext cx="4945438" cy="1664643"/>
          </a:xfrm>
        </p:spPr>
        <p:txBody>
          <a:bodyPr anchor="b">
            <a:normAutofit/>
          </a:bodyPr>
          <a:lstStyle/>
          <a:p>
            <a:pPr algn="l"/>
            <a:r>
              <a:rPr lang="en-US" sz="5400" b="1" dirty="0">
                <a:latin typeface="Avenir Book" panose="02000503020000020003" pitchFamily="2" charset="0"/>
              </a:rPr>
              <a:t>Discipleship Handbook:</a:t>
            </a:r>
          </a:p>
        </p:txBody>
      </p:sp>
      <p:sp>
        <p:nvSpPr>
          <p:cNvPr id="7" name="Title 1">
            <a:extLst>
              <a:ext uri="{FF2B5EF4-FFF2-40B4-BE49-F238E27FC236}">
                <a16:creationId xmlns:a16="http://schemas.microsoft.com/office/drawing/2014/main" id="{F32A76EF-2AF7-824B-9C8A-F9A371990D6F}"/>
              </a:ext>
            </a:extLst>
          </p:cNvPr>
          <p:cNvSpPr txBox="1">
            <a:spLocks/>
          </p:cNvSpPr>
          <p:nvPr/>
        </p:nvSpPr>
        <p:spPr>
          <a:xfrm>
            <a:off x="504172" y="2341459"/>
            <a:ext cx="4945438" cy="153385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venir Book" panose="02000503020000020003" pitchFamily="2" charset="0"/>
                <a:ea typeface="+mj-ea"/>
                <a:cs typeface="+mj-cs"/>
              </a:rPr>
              <a:t>A Resource for</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venir Book" panose="02000503020000020003" pitchFamily="2" charset="0"/>
                <a:ea typeface="+mj-ea"/>
                <a:cs typeface="+mj-cs"/>
              </a:rPr>
              <a:t>Seventh-day Adventist</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venir Book" panose="02000503020000020003" pitchFamily="2" charset="0"/>
                <a:ea typeface="+mj-ea"/>
                <a:cs typeface="+mj-cs"/>
              </a:rPr>
              <a:t>Church Members</a:t>
            </a:r>
          </a:p>
        </p:txBody>
      </p:sp>
      <p:pic>
        <p:nvPicPr>
          <p:cNvPr id="8" name="Picture 7">
            <a:extLst>
              <a:ext uri="{FF2B5EF4-FFF2-40B4-BE49-F238E27FC236}">
                <a16:creationId xmlns:a16="http://schemas.microsoft.com/office/drawing/2014/main" id="{EC73CDE6-78FF-CC4D-9E32-1E9ACCE14636}"/>
              </a:ext>
            </a:extLst>
          </p:cNvPr>
          <p:cNvPicPr>
            <a:picLocks noChangeAspect="1"/>
          </p:cNvPicPr>
          <p:nvPr/>
        </p:nvPicPr>
        <p:blipFill>
          <a:blip r:embed="rId3"/>
          <a:srcRect/>
          <a:stretch/>
        </p:blipFill>
        <p:spPr>
          <a:xfrm>
            <a:off x="5247807" y="4811648"/>
            <a:ext cx="1533856" cy="1533856"/>
          </a:xfrm>
          <a:prstGeom prst="rect">
            <a:avLst/>
          </a:prstGeom>
        </p:spPr>
      </p:pic>
    </p:spTree>
    <p:extLst>
      <p:ext uri="{BB962C8B-B14F-4D97-AF65-F5344CB8AC3E}">
        <p14:creationId xmlns:p14="http://schemas.microsoft.com/office/powerpoint/2010/main" val="2113939424"/>
      </p:ext>
    </p:extLst>
  </p:cSld>
  <p:clrMapOvr>
    <a:overrideClrMapping bg1="dk1" tx1="lt1" bg2="dk2" tx2="lt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0D4D67"/>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DE6A193-4755-479A-BC6F-A7EBCA73BE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A55B759-31A7-423C-9BC2-A8BC09FE98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78796AF-79A0-47AC-BEFD-BFFC00F968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CDAD20-BC72-7A40-A362-B78CBB02F5C3}"/>
              </a:ext>
            </a:extLst>
          </p:cNvPr>
          <p:cNvSpPr>
            <a:spLocks noGrp="1"/>
          </p:cNvSpPr>
          <p:nvPr>
            <p:ph type="ctrTitle"/>
          </p:nvPr>
        </p:nvSpPr>
        <p:spPr>
          <a:xfrm>
            <a:off x="507999" y="512496"/>
            <a:ext cx="4945438" cy="1664643"/>
          </a:xfrm>
        </p:spPr>
        <p:txBody>
          <a:bodyPr anchor="b">
            <a:normAutofit/>
          </a:bodyPr>
          <a:lstStyle/>
          <a:p>
            <a:pPr algn="l"/>
            <a:r>
              <a:rPr lang="en-US" sz="5400" b="1" dirty="0">
                <a:latin typeface="Avenir Book" panose="02000503020000020003" pitchFamily="2" charset="0"/>
              </a:rPr>
              <a:t>Fundamentals of Faith:</a:t>
            </a:r>
          </a:p>
        </p:txBody>
      </p:sp>
      <p:pic>
        <p:nvPicPr>
          <p:cNvPr id="7" name="Picture 6">
            <a:extLst>
              <a:ext uri="{FF2B5EF4-FFF2-40B4-BE49-F238E27FC236}">
                <a16:creationId xmlns:a16="http://schemas.microsoft.com/office/drawing/2014/main" id="{5B66A33B-D799-5249-A724-34318D557CC2}"/>
              </a:ext>
            </a:extLst>
          </p:cNvPr>
          <p:cNvPicPr>
            <a:picLocks noChangeAspect="1"/>
          </p:cNvPicPr>
          <p:nvPr/>
        </p:nvPicPr>
        <p:blipFill>
          <a:blip r:embed="rId2"/>
          <a:srcRect/>
          <a:stretch/>
        </p:blipFill>
        <p:spPr>
          <a:xfrm>
            <a:off x="5598312" y="7928"/>
            <a:ext cx="7495474" cy="6850072"/>
          </a:xfrm>
          <a:prstGeom prst="rect">
            <a:avLst/>
          </a:prstGeom>
        </p:spPr>
      </p:pic>
      <p:sp>
        <p:nvSpPr>
          <p:cNvPr id="8" name="Title 1">
            <a:extLst>
              <a:ext uri="{FF2B5EF4-FFF2-40B4-BE49-F238E27FC236}">
                <a16:creationId xmlns:a16="http://schemas.microsoft.com/office/drawing/2014/main" id="{14F4BD0A-1CD4-1B49-BFB3-F206505D96FE}"/>
              </a:ext>
            </a:extLst>
          </p:cNvPr>
          <p:cNvSpPr txBox="1">
            <a:spLocks/>
          </p:cNvSpPr>
          <p:nvPr/>
        </p:nvSpPr>
        <p:spPr>
          <a:xfrm>
            <a:off x="504172" y="2341459"/>
            <a:ext cx="4945438" cy="153385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venir Book" panose="02000503020000020003" pitchFamily="2" charset="0"/>
                <a:ea typeface="+mj-ea"/>
                <a:cs typeface="+mj-cs"/>
              </a:rPr>
              <a:t>A Summary of</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venir Book" panose="02000503020000020003" pitchFamily="2" charset="0"/>
                <a:ea typeface="+mj-ea"/>
                <a:cs typeface="+mj-cs"/>
              </a:rPr>
              <a:t>Essential Bible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venir Book" panose="02000503020000020003" pitchFamily="2" charset="0"/>
                <a:ea typeface="+mj-ea"/>
                <a:cs typeface="+mj-cs"/>
              </a:rPr>
              <a:t>Doctrines</a:t>
            </a:r>
          </a:p>
        </p:txBody>
      </p:sp>
      <p:pic>
        <p:nvPicPr>
          <p:cNvPr id="9" name="Picture 8">
            <a:extLst>
              <a:ext uri="{FF2B5EF4-FFF2-40B4-BE49-F238E27FC236}">
                <a16:creationId xmlns:a16="http://schemas.microsoft.com/office/drawing/2014/main" id="{85FFC14E-4B8E-FB4D-8CE0-A5CE6CBFE1C3}"/>
              </a:ext>
            </a:extLst>
          </p:cNvPr>
          <p:cNvPicPr>
            <a:picLocks noChangeAspect="1"/>
          </p:cNvPicPr>
          <p:nvPr/>
        </p:nvPicPr>
        <p:blipFill>
          <a:blip r:embed="rId3"/>
          <a:srcRect/>
          <a:stretch/>
        </p:blipFill>
        <p:spPr>
          <a:xfrm>
            <a:off x="5293895" y="4777164"/>
            <a:ext cx="1568340" cy="1568340"/>
          </a:xfrm>
          <a:prstGeom prst="rect">
            <a:avLst/>
          </a:prstGeom>
        </p:spPr>
      </p:pic>
    </p:spTree>
    <p:extLst>
      <p:ext uri="{BB962C8B-B14F-4D97-AF65-F5344CB8AC3E}">
        <p14:creationId xmlns:p14="http://schemas.microsoft.com/office/powerpoint/2010/main" val="1617389233"/>
      </p:ext>
    </p:extLst>
  </p:cSld>
  <p:clrMapOvr>
    <a:overrideClrMapping bg1="dk1" tx1="lt1" bg2="dk2" tx2="lt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0D4D67"/>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DE6A193-4755-479A-BC6F-A7EBCA73BE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A55B759-31A7-423C-9BC2-A8BC09FE98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78796AF-79A0-47AC-BEFD-BFFC00F968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CDAD20-BC72-7A40-A362-B78CBB02F5C3}"/>
              </a:ext>
            </a:extLst>
          </p:cNvPr>
          <p:cNvSpPr>
            <a:spLocks noGrp="1"/>
          </p:cNvSpPr>
          <p:nvPr>
            <p:ph type="ctrTitle"/>
          </p:nvPr>
        </p:nvSpPr>
        <p:spPr>
          <a:xfrm>
            <a:off x="507999" y="512496"/>
            <a:ext cx="4945438" cy="1664643"/>
          </a:xfrm>
        </p:spPr>
        <p:txBody>
          <a:bodyPr anchor="b">
            <a:normAutofit/>
          </a:bodyPr>
          <a:lstStyle/>
          <a:p>
            <a:pPr algn="l"/>
            <a:r>
              <a:rPr lang="en-US" sz="5400" b="1" dirty="0">
                <a:latin typeface="Avenir Book" panose="02000503020000020003" pitchFamily="2" charset="0"/>
              </a:rPr>
              <a:t>Spread the</a:t>
            </a:r>
            <a:br>
              <a:rPr lang="en-US" sz="5400" b="1" dirty="0">
                <a:latin typeface="Avenir Book" panose="02000503020000020003" pitchFamily="2" charset="0"/>
              </a:rPr>
            </a:br>
            <a:r>
              <a:rPr lang="en-US" sz="5400" b="1" dirty="0">
                <a:latin typeface="Avenir Book" panose="02000503020000020003" pitchFamily="2" charset="0"/>
              </a:rPr>
              <a:t>Word:</a:t>
            </a:r>
          </a:p>
        </p:txBody>
      </p:sp>
      <p:pic>
        <p:nvPicPr>
          <p:cNvPr id="7" name="Picture 6">
            <a:extLst>
              <a:ext uri="{FF2B5EF4-FFF2-40B4-BE49-F238E27FC236}">
                <a16:creationId xmlns:a16="http://schemas.microsoft.com/office/drawing/2014/main" id="{D5846F40-36D1-8345-8C84-E90217350F4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449610" y="-478"/>
            <a:ext cx="7356688" cy="6722120"/>
          </a:xfrm>
          <a:prstGeom prst="rect">
            <a:avLst/>
          </a:prstGeom>
        </p:spPr>
      </p:pic>
      <p:sp>
        <p:nvSpPr>
          <p:cNvPr id="8" name="Title 1">
            <a:extLst>
              <a:ext uri="{FF2B5EF4-FFF2-40B4-BE49-F238E27FC236}">
                <a16:creationId xmlns:a16="http://schemas.microsoft.com/office/drawing/2014/main" id="{09DF3C01-2C96-E042-9D69-E786E462F953}"/>
              </a:ext>
            </a:extLst>
          </p:cNvPr>
          <p:cNvSpPr txBox="1">
            <a:spLocks/>
          </p:cNvSpPr>
          <p:nvPr/>
        </p:nvSpPr>
        <p:spPr>
          <a:xfrm>
            <a:off x="504172" y="2192476"/>
            <a:ext cx="4945438" cy="31900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venir Book" panose="02000503020000020003" pitchFamily="2" charset="0"/>
                <a:ea typeface="+mj-ea"/>
                <a:cs typeface="+mj-cs"/>
              </a:rPr>
              <a:t>A Guide to Personal</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venir Book" panose="02000503020000020003" pitchFamily="2" charset="0"/>
                <a:ea typeface="+mj-ea"/>
                <a:cs typeface="+mj-cs"/>
              </a:rPr>
              <a:t>Witnessing Through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venir Book" panose="02000503020000020003" pitchFamily="2" charset="0"/>
                <a:ea typeface="+mj-ea"/>
                <a:cs typeface="+mj-cs"/>
              </a:rPr>
              <a:t>Conversation,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venir Book" panose="02000503020000020003" pitchFamily="2" charset="0"/>
                <a:ea typeface="+mj-ea"/>
                <a:cs typeface="+mj-cs"/>
              </a:rPr>
              <a:t>Literature, Media,</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venir Book" panose="02000503020000020003" pitchFamily="2" charset="0"/>
                <a:ea typeface="+mj-ea"/>
                <a:cs typeface="+mj-cs"/>
              </a:rPr>
              <a:t>and Other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venir Book" panose="02000503020000020003" pitchFamily="2" charset="0"/>
                <a:ea typeface="+mj-ea"/>
                <a:cs typeface="+mj-cs"/>
              </a:rPr>
              <a:t>Seed-Sowing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venir Book" panose="02000503020000020003" pitchFamily="2" charset="0"/>
                <a:ea typeface="+mj-ea"/>
                <a:cs typeface="+mj-cs"/>
              </a:rPr>
              <a:t>Activities</a:t>
            </a:r>
          </a:p>
        </p:txBody>
      </p:sp>
      <p:pic>
        <p:nvPicPr>
          <p:cNvPr id="9" name="Picture 8">
            <a:extLst>
              <a:ext uri="{FF2B5EF4-FFF2-40B4-BE49-F238E27FC236}">
                <a16:creationId xmlns:a16="http://schemas.microsoft.com/office/drawing/2014/main" id="{14E91FE0-73ED-0D42-8FC6-812F691E5631}"/>
              </a:ext>
            </a:extLst>
          </p:cNvPr>
          <p:cNvPicPr>
            <a:picLocks noChangeAspect="1"/>
          </p:cNvPicPr>
          <p:nvPr/>
        </p:nvPicPr>
        <p:blipFill>
          <a:blip r:embed="rId3"/>
          <a:srcRect/>
          <a:stretch/>
        </p:blipFill>
        <p:spPr>
          <a:xfrm>
            <a:off x="5374223" y="4901950"/>
            <a:ext cx="1443554" cy="1443554"/>
          </a:xfrm>
          <a:prstGeom prst="rect">
            <a:avLst/>
          </a:prstGeom>
        </p:spPr>
      </p:pic>
    </p:spTree>
    <p:extLst>
      <p:ext uri="{BB962C8B-B14F-4D97-AF65-F5344CB8AC3E}">
        <p14:creationId xmlns:p14="http://schemas.microsoft.com/office/powerpoint/2010/main" val="1470251528"/>
      </p:ext>
    </p:extLst>
  </p:cSld>
  <p:clrMapOvr>
    <a:overrideClrMapping bg1="dk1" tx1="lt1" bg2="dk2" tx2="lt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DAD20-BC72-7A40-A362-B78CBB02F5C3}"/>
              </a:ext>
            </a:extLst>
          </p:cNvPr>
          <p:cNvSpPr>
            <a:spLocks noGrp="1"/>
          </p:cNvSpPr>
          <p:nvPr>
            <p:ph type="ctrTitle"/>
          </p:nvPr>
        </p:nvSpPr>
        <p:spPr>
          <a:xfrm>
            <a:off x="530198" y="3714564"/>
            <a:ext cx="7392500" cy="1497998"/>
          </a:xfrm>
        </p:spPr>
        <p:txBody>
          <a:bodyPr anchor="t">
            <a:noAutofit/>
          </a:bodyPr>
          <a:lstStyle/>
          <a:p>
            <a:pPr algn="l"/>
            <a:r>
              <a:rPr lang="en-US" sz="5400" b="1" dirty="0" err="1">
                <a:solidFill>
                  <a:schemeClr val="accent4">
                    <a:lumMod val="40000"/>
                    <a:lumOff val="60000"/>
                  </a:schemeClr>
                </a:solidFill>
                <a:latin typeface="Avenir Book" panose="02000503020000020003" pitchFamily="2" charset="0"/>
              </a:rPr>
              <a:t>ALIVE.adventist.org</a:t>
            </a:r>
            <a:r>
              <a:rPr lang="en-US" sz="5400" b="1" dirty="0">
                <a:latin typeface="Avenir Book" panose="02000503020000020003" pitchFamily="2" charset="0"/>
              </a:rPr>
              <a:t/>
            </a:r>
            <a:br>
              <a:rPr lang="en-US" sz="5400" b="1" dirty="0">
                <a:latin typeface="Avenir Book" panose="02000503020000020003" pitchFamily="2" charset="0"/>
              </a:rPr>
            </a:br>
            <a:r>
              <a:rPr lang="en-US" sz="5400" b="1" dirty="0" err="1">
                <a:latin typeface="Avenir Book" panose="02000503020000020003" pitchFamily="2" charset="0"/>
              </a:rPr>
              <a:t>GROW.adventist.org</a:t>
            </a:r>
            <a:endParaRPr lang="en-US" sz="5400" b="1" dirty="0">
              <a:latin typeface="Avenir Book" panose="02000503020000020003" pitchFamily="2" charset="0"/>
            </a:endParaRPr>
          </a:p>
        </p:txBody>
      </p:sp>
      <p:sp>
        <p:nvSpPr>
          <p:cNvPr id="26" name="Freeform: Shape 25">
            <a:extLst>
              <a:ext uri="{FF2B5EF4-FFF2-40B4-BE49-F238E27FC236}">
                <a16:creationId xmlns:a16="http://schemas.microsoft.com/office/drawing/2014/main" id="{F05C5575-0F07-43D0-AE78-81EAA8E671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C7583227-44AB-4ECD-AD51-9EC7A5A3E5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26B9EF5-5D92-4AC7-BC55-FC5C4C98ED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CED520D6-8B57-4047-BB5F-2BE1017B2A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C73CDE6-78FF-CC4D-9E32-1E9ACCE1463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114321" y="2604877"/>
            <a:ext cx="3546636" cy="3410225"/>
          </a:xfrm>
          <a:prstGeom prst="rect">
            <a:avLst/>
          </a:prstGeom>
        </p:spPr>
      </p:pic>
      <p:pic>
        <p:nvPicPr>
          <p:cNvPr id="4" name="Picture 3" descr="A picture containing food&#10;&#10;Description automatically generated">
            <a:extLst>
              <a:ext uri="{FF2B5EF4-FFF2-40B4-BE49-F238E27FC236}">
                <a16:creationId xmlns:a16="http://schemas.microsoft.com/office/drawing/2014/main" id="{97E13B52-30ED-124F-9273-3ED14DAB25E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13094" y="-207867"/>
            <a:ext cx="3307155" cy="3307155"/>
          </a:xfrm>
          <a:prstGeom prst="rect">
            <a:avLst/>
          </a:prstGeom>
        </p:spPr>
      </p:pic>
    </p:spTree>
    <p:extLst>
      <p:ext uri="{BB962C8B-B14F-4D97-AF65-F5344CB8AC3E}">
        <p14:creationId xmlns:p14="http://schemas.microsoft.com/office/powerpoint/2010/main" val="255093506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ítulo do Slide"/>
          <p:cNvSpPr txBox="1">
            <a:spLocks noGrp="1"/>
          </p:cNvSpPr>
          <p:nvPr>
            <p:ph type="title"/>
          </p:nvPr>
        </p:nvSpPr>
        <p:spPr>
          <a:prstGeom prst="rect">
            <a:avLst/>
          </a:prstGeom>
        </p:spPr>
        <p:txBody>
          <a:bodyPr/>
          <a:lstStyle/>
          <a:p>
            <a:endParaRPr/>
          </a:p>
        </p:txBody>
      </p:sp>
      <p:sp>
        <p:nvSpPr>
          <p:cNvPr id="160" name="Subtítulo do Slide"/>
          <p:cNvSpPr txBox="1">
            <a:spLocks noGrp="1"/>
          </p:cNvSpPr>
          <p:nvPr>
            <p:ph type="body" idx="21"/>
          </p:nvPr>
        </p:nvSpPr>
        <p:spPr>
          <a:prstGeom prst="rect">
            <a:avLst/>
          </a:prstGeom>
        </p:spPr>
        <p:txBody>
          <a:bodyPr>
            <a:normAutofit fontScale="92500" lnSpcReduction="10000"/>
          </a:bodyPr>
          <a:lstStyle/>
          <a:p>
            <a:endParaRPr/>
          </a:p>
        </p:txBody>
      </p:sp>
      <p:sp>
        <p:nvSpPr>
          <p:cNvPr id="161" name="Texto com marcadores do slide"/>
          <p:cNvSpPr txBox="1">
            <a:spLocks noGrp="1"/>
          </p:cNvSpPr>
          <p:nvPr>
            <p:ph type="body" idx="1"/>
          </p:nvPr>
        </p:nvSpPr>
        <p:spPr>
          <a:prstGeom prst="rect">
            <a:avLst/>
          </a:prstGeom>
        </p:spPr>
        <p:txBody>
          <a:bodyPr/>
          <a:lstStyle/>
          <a:p>
            <a:endParaRPr/>
          </a:p>
        </p:txBody>
      </p:sp>
      <p:pic>
        <p:nvPicPr>
          <p:cNvPr id="162" name="SLIDE 04_atualizado_02_v2.jpg" descr="SLIDE 04_atualizado_02_v2.jp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63" name="FUNDO GERAL_atualizado.jpg" descr="FUNDO GERAL_atualizado.jpg"/>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2" name="TextBox 1">
            <a:extLst>
              <a:ext uri="{FF2B5EF4-FFF2-40B4-BE49-F238E27FC236}">
                <a16:creationId xmlns:a16="http://schemas.microsoft.com/office/drawing/2014/main" id="{7061AD07-918F-216E-C44B-08DF22AF6056}"/>
              </a:ext>
            </a:extLst>
          </p:cNvPr>
          <p:cNvSpPr txBox="1"/>
          <p:nvPr/>
        </p:nvSpPr>
        <p:spPr>
          <a:xfrm>
            <a:off x="698500" y="498562"/>
            <a:ext cx="10890250" cy="9361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lang="ru-RU" sz="5750" b="1" kern="0" dirty="0" smtClean="0">
                <a:solidFill>
                  <a:srgbClr val="000000"/>
                </a:solidFill>
                <a:latin typeface="Helvetica Neue"/>
                <a:ea typeface="Advent Sans Logo" panose="020B0502040504020204" pitchFamily="34" charset="0"/>
                <a:cs typeface="Advent Sans Logo" panose="020B0502040504020204" pitchFamily="34" charset="0"/>
                <a:sym typeface="Helvetica Neue"/>
              </a:rPr>
              <a:t>Метод Христа</a:t>
            </a:r>
            <a:endParaRPr kumimoji="0" lang="en-US" sz="5750" b="1"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endParaRPr>
          </a:p>
        </p:txBody>
      </p:sp>
      <p:sp>
        <p:nvSpPr>
          <p:cNvPr id="3" name="TextBox 2">
            <a:extLst>
              <a:ext uri="{FF2B5EF4-FFF2-40B4-BE49-F238E27FC236}">
                <a16:creationId xmlns:a16="http://schemas.microsoft.com/office/drawing/2014/main" id="{5DB5F85E-E3C7-C977-7DDF-A114BCC48686}"/>
              </a:ext>
            </a:extLst>
          </p:cNvPr>
          <p:cNvSpPr txBox="1"/>
          <p:nvPr/>
        </p:nvSpPr>
        <p:spPr>
          <a:xfrm>
            <a:off x="685800" y="2808228"/>
            <a:ext cx="10890250" cy="20826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ru-RU" sz="4400" b="1" i="0" u="none" strike="noStrike" kern="0" cap="none" spc="0" normalizeH="0" baseline="0" noProof="0" dirty="0" smtClean="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Шаг 1</a:t>
            </a:r>
            <a:r>
              <a:rPr kumimoji="0" lang="en-US" sz="4400" b="1" i="0" u="none" strike="noStrike" kern="0" cap="none" spc="0" normalizeH="0" baseline="0" noProof="0" dirty="0" smtClean="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a:t>
            </a:r>
            <a:r>
              <a:rPr kumimoji="0" lang="en-US" sz="4400" b="0" i="0" u="none" strike="noStrike" kern="0" cap="none" spc="0" normalizeH="0" baseline="0" noProof="0" dirty="0" smtClean="0">
                <a:ln>
                  <a:noFill/>
                </a:ln>
                <a:solidFill>
                  <a:srgbClr val="5E5E5E"/>
                </a:solidFill>
                <a:effectLst/>
                <a:uLnTx/>
                <a:uFillTx/>
                <a:latin typeface="Helvetica Neue"/>
                <a:ea typeface="Advent Sans Logo" panose="020B0502040504020204" pitchFamily="34" charset="0"/>
                <a:cs typeface="Advent Sans Logo" panose="020B0502040504020204" pitchFamily="34" charset="0"/>
                <a:sym typeface="Helvetica Neue"/>
              </a:rPr>
              <a:t> </a:t>
            </a:r>
            <a:r>
              <a:rPr lang="ru-RU" sz="4400" b="1" kern="0" noProof="0" dirty="0" smtClean="0">
                <a:solidFill>
                  <a:srgbClr val="0070C0"/>
                </a:solidFill>
                <a:ea typeface="Advent Sans Logo" panose="020B0502040504020204" pitchFamily="34" charset="0"/>
                <a:cs typeface="Advent Sans Logo" panose="020B0502040504020204" pitchFamily="34" charset="0"/>
                <a:sym typeface="Helvetica Neue"/>
              </a:rPr>
              <a:t>Стать друзьями</a:t>
            </a:r>
            <a:endParaRPr lang="en-US" sz="4400" b="1" kern="0" dirty="0">
              <a:solidFill>
                <a:srgbClr val="0070C0"/>
              </a:solidFill>
              <a:ea typeface="Advent Sans Logo" panose="020B0502040504020204" pitchFamily="34" charset="0"/>
              <a:cs typeface="Advent Sans Logo" panose="020B0502040504020204" pitchFamily="34" charset="0"/>
              <a:sym typeface="Helvetica Neue"/>
            </a:endParaRPr>
          </a:p>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US" sz="44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endParaRPr>
          </a:p>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000000"/>
                </a:solidFill>
                <a:effectLst/>
                <a:uLnTx/>
                <a:uFillTx/>
                <a:latin typeface="Helvetica Neue"/>
                <a:ea typeface="Advent Sans Logo" panose="020B0502040504020204" pitchFamily="34" charset="0"/>
                <a:cs typeface="Advent Sans Logo" panose="020B0502040504020204" pitchFamily="34" charset="0"/>
                <a:sym typeface="Helvetica Neue"/>
              </a:rPr>
              <a:t> </a:t>
            </a:r>
            <a:endParaRPr kumimoji="0" lang="en-US" sz="4400" b="0" i="0" u="none" strike="noStrike" kern="0" cap="none" spc="0" normalizeH="0" baseline="0" noProof="0" dirty="0">
              <a:ln>
                <a:noFill/>
              </a:ln>
              <a:solidFill>
                <a:srgbClr val="C00000"/>
              </a:solidFill>
              <a:effectLst/>
              <a:uLnTx/>
              <a:uFillTx/>
              <a:latin typeface="Helvetica Neue"/>
              <a:ea typeface="Advent Sans Logo" panose="020B0502040504020204" pitchFamily="34" charset="0"/>
              <a:cs typeface="Advent Sans Logo" panose="020B0502040504020204" pitchFamily="34" charset="0"/>
              <a:sym typeface="Helvetica Neue"/>
            </a:endParaRPr>
          </a:p>
        </p:txBody>
      </p:sp>
    </p:spTree>
    <p:extLst>
      <p:ext uri="{BB962C8B-B14F-4D97-AF65-F5344CB8AC3E}">
        <p14:creationId xmlns:p14="http://schemas.microsoft.com/office/powerpoint/2010/main" val="367714561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79C869D-FC14-5257-5E6E-70A0F1A43F36}"/>
              </a:ext>
            </a:extLst>
          </p:cNvPr>
          <p:cNvSpPr txBox="1"/>
          <p:nvPr/>
        </p:nvSpPr>
        <p:spPr>
          <a:xfrm>
            <a:off x="477012" y="1074509"/>
            <a:ext cx="11237976" cy="47089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a:t>
            </a:r>
            <a:r>
              <a:rPr kumimoji="0" lang="ru-RU" sz="3600" b="1" i="0" u="none" strike="noStrike" kern="1200" cap="none" spc="0" normalizeH="0" baseline="0" noProof="0" dirty="0" smtClean="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научите </a:t>
            </a:r>
            <a:r>
              <a:rPr kumimoji="0" lang="ru-RU" sz="3600" i="0" u="none" strike="noStrike" kern="1200" cap="none" spc="0" normalizeH="0" baseline="0" noProof="0" dirty="0" smtClean="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все народы</a:t>
            </a: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a:t>
            </a:r>
            <a:r>
              <a:rPr kumimoji="0" lang="en-US" sz="36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kumimoji="0" lang="en-US" sz="24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r>
              <a:rPr lang="ru-RU" sz="24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Мф.</a:t>
            </a:r>
            <a:r>
              <a:rPr kumimoji="0" lang="en-US" sz="24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kumimoji="0" lang="en-US" sz="24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28:19).</a:t>
            </a: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a:t>
            </a:r>
            <a:r>
              <a:rPr kumimoji="0" lang="ru-RU" sz="3600" b="1" i="0" u="none" strike="noStrike" kern="1200" cap="none" spc="0" normalizeH="0" baseline="0" noProof="0" dirty="0" smtClean="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проповедано</a:t>
            </a:r>
            <a:r>
              <a:rPr kumimoji="0" lang="ru-RU" sz="36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…Евангелие по всей вселенной</a:t>
            </a: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a:t>
            </a:r>
            <a:r>
              <a:rPr kumimoji="0" lang="en-US" sz="36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kumimoji="0" lang="en-US" sz="24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r>
              <a:rPr lang="ru-RU" sz="24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Мф.</a:t>
            </a:r>
            <a:r>
              <a:rPr kumimoji="0" lang="en-US" sz="24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kumimoji="0" lang="en-US" sz="24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24:14).</a:t>
            </a: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3600" noProof="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a:t>
            </a:r>
            <a:r>
              <a:rPr kumimoji="0" lang="ru-RU" sz="36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во всех народах ...</a:t>
            </a:r>
            <a:r>
              <a:rPr kumimoji="0" lang="ru-RU" sz="3600" b="0" i="0" u="none" strike="noStrike" kern="1200" cap="none" spc="0" normalizeH="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kumimoji="0" lang="ru-RU" sz="3600" b="1" i="0" u="none" strike="noStrike" kern="1200" cap="none" spc="0" normalizeH="0" noProof="0" dirty="0" smtClean="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проповедано</a:t>
            </a:r>
            <a:r>
              <a:rPr kumimoji="0" lang="ru-RU" sz="3600" b="0" i="0" u="none" strike="noStrike" kern="1200" cap="none" spc="0" normalizeH="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Евангелие</a:t>
            </a: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a:t>
            </a:r>
            <a:r>
              <a:rPr kumimoji="0" lang="en-US" sz="36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kumimoji="0" lang="en-US" sz="24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r>
              <a:rPr lang="ru-RU" sz="2400" dirty="0" err="1"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Мк</a:t>
            </a:r>
            <a:r>
              <a:rPr lang="ru-RU" sz="24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a:t>
            </a:r>
            <a:r>
              <a:rPr kumimoji="0" lang="en-US" sz="24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kumimoji="0" lang="en-US" sz="24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13:10).</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a:t>
            </a:r>
            <a:r>
              <a:rPr kumimoji="0" lang="ru-RU" sz="3600" b="1" i="0" u="none" strike="noStrike" kern="1200" cap="none" spc="0" normalizeH="0" baseline="0" noProof="0" dirty="0" smtClean="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проповедуйте </a:t>
            </a:r>
            <a:r>
              <a:rPr kumimoji="0" lang="ru-RU" sz="3600" i="0" u="none" strike="noStrike" kern="1200" cap="none" spc="0" normalizeH="0" baseline="0" noProof="0" dirty="0" smtClean="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Благую Весть всему творению</a:t>
            </a: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a:t>
            </a:r>
            <a:r>
              <a:rPr kumimoji="0" lang="en-US" sz="36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kumimoji="0" lang="en-US" sz="24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r>
              <a:rPr lang="ru-RU" sz="2400" dirty="0" err="1"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Мк</a:t>
            </a:r>
            <a:r>
              <a:rPr lang="ru-RU" sz="24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a:t>
            </a:r>
            <a:r>
              <a:rPr kumimoji="0" lang="en-US" sz="24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kumimoji="0" lang="en-US" sz="24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16:15).</a:t>
            </a: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a:t>
            </a:r>
            <a:r>
              <a:rPr kumimoji="0" lang="ru-RU" sz="36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покаяние должно</a:t>
            </a:r>
            <a:r>
              <a:rPr kumimoji="0" lang="ru-RU" sz="3600" b="0" i="0" u="none" strike="noStrike" kern="1200" cap="none" spc="0" normalizeH="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быть </a:t>
            </a:r>
            <a:r>
              <a:rPr kumimoji="0" lang="ru-RU" sz="3600" b="1" i="0" u="none" strike="noStrike" kern="1200" cap="none" spc="0" normalizeH="0" noProof="0" dirty="0" smtClean="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проповедано</a:t>
            </a:r>
            <a:r>
              <a:rPr kumimoji="0" lang="ru-RU" sz="3600" b="0" i="0" u="none" strike="noStrike" kern="1200" cap="none" spc="0" normalizeH="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всем народам</a:t>
            </a: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a:t>
            </a:r>
            <a:r>
              <a:rPr kumimoji="0" lang="en-US" sz="36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kumimoji="0" lang="en-US" sz="24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r>
              <a:rPr lang="ru-RU" sz="2400" dirty="0" err="1"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Лк</a:t>
            </a:r>
            <a:r>
              <a:rPr lang="ru-RU" sz="24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a:t>
            </a:r>
            <a:r>
              <a:rPr kumimoji="0" lang="en-US" sz="24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kumimoji="0" lang="en-US" sz="24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24:47).</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a:t>
            </a:r>
            <a:r>
              <a:rPr kumimoji="0" lang="ru-RU" sz="3600" b="1" i="0" u="none" strike="noStrike" kern="1200" cap="none" spc="0" normalizeH="0" baseline="0" noProof="0" dirty="0" smtClean="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свидетельствовать </a:t>
            </a:r>
            <a:r>
              <a:rPr kumimoji="0" lang="ru-RU" sz="3600" i="0" u="none" strike="noStrike" kern="1200" cap="none" spc="0" normalizeH="0" baseline="0" noProof="0" dirty="0" smtClean="0">
                <a:ln>
                  <a:noFill/>
                </a:ln>
                <a:effectLst/>
                <a:uLnTx/>
                <a:uFillTx/>
                <a:latin typeface="Advent Sans Logo" panose="020B0502040504020204" pitchFamily="34" charset="0"/>
                <a:ea typeface="Advent Sans Logo" panose="020B0502040504020204" pitchFamily="34" charset="0"/>
                <a:cs typeface="Advent Sans Logo" panose="020B0502040504020204" pitchFamily="34" charset="0"/>
              </a:rPr>
              <a:t>… до концов земли</a:t>
            </a: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a:t>
            </a:r>
            <a:r>
              <a:rPr kumimoji="0" lang="en-US" sz="36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kumimoji="0" lang="en-US" sz="24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r>
              <a:rPr lang="ru-RU" sz="2400" dirty="0" err="1"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Деян</a:t>
            </a:r>
            <a:r>
              <a:rPr lang="ru-RU" sz="24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a:t>
            </a:r>
            <a:r>
              <a:rPr kumimoji="0" lang="en-US" sz="24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kumimoji="0" lang="en-US" sz="24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1:8).</a:t>
            </a: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a:t>
            </a:r>
            <a:r>
              <a:rPr kumimoji="0" lang="ru-RU" sz="3600" b="1" i="0" u="none" strike="noStrike" kern="1200" cap="none" spc="0" normalizeH="0" baseline="0" noProof="0" dirty="0" smtClean="0">
                <a:ln>
                  <a:noFill/>
                </a:ln>
                <a:solidFill>
                  <a:srgbClr val="C00000"/>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благовествовать</a:t>
            </a:r>
            <a:r>
              <a:rPr kumimoji="0" lang="ru-RU" sz="36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Евангелие всем живущим на земле</a:t>
            </a:r>
            <a:r>
              <a:rPr lang="ru-RU" sz="360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a:t>
            </a:r>
            <a:r>
              <a:rPr kumimoji="0" lang="en-US" sz="36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kumimoji="0" lang="en-US" sz="24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a:t>
            </a:r>
            <a:r>
              <a:rPr lang="ru-RU" sz="2400" noProof="0" dirty="0" err="1"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Откр</a:t>
            </a:r>
            <a:r>
              <a:rPr lang="ru-RU" sz="2400" noProof="0" dirty="0" smtClean="0">
                <a:solidFill>
                  <a:prstClr val="black"/>
                </a:solidFill>
                <a:latin typeface="Advent Sans Logo" panose="020B0502040504020204" pitchFamily="34" charset="0"/>
                <a:ea typeface="Advent Sans Logo" panose="020B0502040504020204" pitchFamily="34" charset="0"/>
                <a:cs typeface="Advent Sans Logo" panose="020B0502040504020204" pitchFamily="34" charset="0"/>
              </a:rPr>
              <a:t>.</a:t>
            </a:r>
            <a:r>
              <a:rPr kumimoji="0" lang="en-US" sz="2400" b="0" i="0" u="none" strike="noStrike" kern="1200" cap="none" spc="0" normalizeH="0" baseline="0" noProof="0" dirty="0" smtClean="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 </a:t>
            </a:r>
            <a:r>
              <a:rPr kumimoji="0" lang="en-US" sz="24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rPr>
              <a:t>14:6).</a:t>
            </a:r>
            <a:endParaRPr kumimoji="0" lang="en-US" sz="3600" b="0" i="0" u="none" strike="noStrike" kern="1200" cap="none" spc="0" normalizeH="0" baseline="0" noProof="0" dirty="0">
              <a:ln>
                <a:noFill/>
              </a:ln>
              <a:solidFill>
                <a:prstClr val="black"/>
              </a:solidFill>
              <a:effectLst/>
              <a:uLnTx/>
              <a:uFillTx/>
              <a:latin typeface="Advent Sans Logo" panose="020B0502040504020204" pitchFamily="34" charset="0"/>
              <a:ea typeface="Advent Sans Logo" panose="020B0502040504020204" pitchFamily="34" charset="0"/>
              <a:cs typeface="Advent Sans Logo" panose="020B0502040504020204" pitchFamily="34" charset="0"/>
            </a:endParaRPr>
          </a:p>
        </p:txBody>
      </p:sp>
    </p:spTree>
    <p:extLst>
      <p:ext uri="{BB962C8B-B14F-4D97-AF65-F5344CB8AC3E}">
        <p14:creationId xmlns:p14="http://schemas.microsoft.com/office/powerpoint/2010/main" val="4270521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3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2877</TotalTime>
  <Words>2115</Words>
  <Application>Microsoft Office PowerPoint</Application>
  <PresentationFormat>Широкоэкранный</PresentationFormat>
  <Paragraphs>315</Paragraphs>
  <Slides>73</Slides>
  <Notes>15</Notes>
  <HiddenSlides>4</HiddenSlides>
  <MMClips>0</MMClips>
  <ScaleCrop>false</ScaleCrop>
  <HeadingPairs>
    <vt:vector size="6" baseType="variant">
      <vt:variant>
        <vt:lpstr>Использованные шрифты</vt:lpstr>
      </vt:variant>
      <vt:variant>
        <vt:i4>9</vt:i4>
      </vt:variant>
      <vt:variant>
        <vt:lpstr>Тема</vt:lpstr>
      </vt:variant>
      <vt:variant>
        <vt:i4>5</vt:i4>
      </vt:variant>
      <vt:variant>
        <vt:lpstr>Заголовки слайдов</vt:lpstr>
      </vt:variant>
      <vt:variant>
        <vt:i4>73</vt:i4>
      </vt:variant>
    </vt:vector>
  </HeadingPairs>
  <TitlesOfParts>
    <vt:vector size="87" baseType="lpstr">
      <vt:lpstr>Advent Sans Logo</vt:lpstr>
      <vt:lpstr>Arial</vt:lpstr>
      <vt:lpstr>Avenir Black</vt:lpstr>
      <vt:lpstr>Avenir Book</vt:lpstr>
      <vt:lpstr>Calibri</vt:lpstr>
      <vt:lpstr>Calibri Light</vt:lpstr>
      <vt:lpstr>Garamond</vt:lpstr>
      <vt:lpstr>Helvetica Neue</vt:lpstr>
      <vt:lpstr>Helvetica Neue Medium</vt:lpstr>
      <vt:lpstr>Office Theme</vt:lpstr>
      <vt:lpstr>21_BasicWhite</vt:lpstr>
      <vt:lpstr>23_BasicWhite</vt:lpstr>
      <vt:lpstr>2_Office Theme</vt:lpstr>
      <vt:lpstr>22_BasicWhite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Discipleship Handbook:</vt:lpstr>
      <vt:lpstr>Fundamentals of Faith:</vt:lpstr>
      <vt:lpstr>Spread the Word:</vt:lpstr>
      <vt:lpstr>ALIVE.adventist.org GROW.adventist.org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Howard, Jim</dc:creator>
  <cp:lastModifiedBy>Ekaterina Smirnova</cp:lastModifiedBy>
  <cp:revision>51</cp:revision>
  <dcterms:created xsi:type="dcterms:W3CDTF">2022-10-26T10:42:39Z</dcterms:created>
  <dcterms:modified xsi:type="dcterms:W3CDTF">2023-04-03T08:43:15Z</dcterms:modified>
</cp:coreProperties>
</file>