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1" r:id="rId3"/>
    <p:sldId id="264" r:id="rId4"/>
    <p:sldId id="268" r:id="rId5"/>
    <p:sldId id="258" r:id="rId6"/>
    <p:sldId id="262" r:id="rId7"/>
    <p:sldId id="265" r:id="rId8"/>
    <p:sldId id="269" r:id="rId9"/>
    <p:sldId id="259" r:id="rId10"/>
    <p:sldId id="260" r:id="rId11"/>
    <p:sldId id="263" r:id="rId12"/>
    <p:sldId id="266" r:id="rId13"/>
    <p:sldId id="267" r:id="rId14"/>
    <p:sldId id="270" r:id="rId15"/>
    <p:sldId id="271" r:id="rId16"/>
    <p:sldId id="279" r:id="rId17"/>
    <p:sldId id="278" r:id="rId18"/>
    <p:sldId id="280" r:id="rId19"/>
    <p:sldId id="28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6047" autoAdjust="0"/>
  </p:normalViewPr>
  <p:slideViewPr>
    <p:cSldViewPr snapToGrid="0">
      <p:cViewPr varScale="1">
        <p:scale>
          <a:sx n="58" d="100"/>
          <a:sy n="58" d="100"/>
        </p:scale>
        <p:origin x="9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59C12-9C49-4E22-BECA-D3561F59ABEE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065F9-7620-488A-942F-9449973A3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48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0116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2" name="Shape 9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3116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3" name="Shape 6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8166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5" name="Shape 7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1625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3" name="Shape 8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5816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9" name="Shape 7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0787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3" name="Shape 8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591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3" name="Shape 4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2314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4854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8983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Shape 2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080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6409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486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3448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643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5585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5" name="Shape 6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0123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0" name="Shape 5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И, если мы по-настоящему любим наших ближних, как самих себя, это выразится в нашем соблюдении остальных шести заповедей. Мы будем:</a:t>
            </a:r>
          </a:p>
          <a:p>
            <a:pPr marL="228600" indent="-228600">
              <a:buSzPct val="100000"/>
              <a:buChar char="•"/>
            </a:pPr>
            <a:r>
              <a:t>почитать родителей;</a:t>
            </a:r>
          </a:p>
          <a:p>
            <a:pPr marL="228600" indent="-228600">
              <a:buSzPct val="100000"/>
              <a:buChar char="•"/>
            </a:pPr>
            <a:r>
              <a:t>ценить жизнь;</a:t>
            </a:r>
          </a:p>
          <a:p>
            <a:pPr marL="228600" indent="-228600">
              <a:buSzPct val="100000"/>
              <a:buChar char="•"/>
            </a:pPr>
            <a:r>
              <a:t>хранить супружескую верность;</a:t>
            </a:r>
          </a:p>
          <a:p>
            <a:pPr marL="228600" indent="-228600">
              <a:buSzPct val="100000"/>
              <a:buChar char="•"/>
            </a:pPr>
            <a:r>
              <a:t>уважать чужую собственность;</a:t>
            </a:r>
          </a:p>
          <a:p>
            <a:pPr marL="228600" indent="-228600">
              <a:buSzPct val="100000"/>
              <a:buChar char="•"/>
            </a:pPr>
            <a:r>
              <a:t>честно вести себя;</a:t>
            </a:r>
          </a:p>
          <a:p>
            <a:pPr marL="228600" indent="-228600">
              <a:buSzPct val="100000"/>
              <a:buChar char="•"/>
            </a:pPr>
            <a:r>
              <a:t>довольствоваться тем, что у нас есть.</a:t>
            </a:r>
          </a:p>
        </p:txBody>
      </p:sp>
    </p:spTree>
    <p:extLst>
      <p:ext uri="{BB962C8B-B14F-4D97-AF65-F5344CB8AC3E}">
        <p14:creationId xmlns:p14="http://schemas.microsoft.com/office/powerpoint/2010/main" val="2208631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1" name="Shape 4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617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5" name="Shape 4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2927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0" name="Shape 8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71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15D12-783D-4B20-959A-E214CAB6026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474-D0E8-4C49-A9FB-BCFA7214E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00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15D12-783D-4B20-959A-E214CAB6026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474-D0E8-4C49-A9FB-BCFA7214E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0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15D12-783D-4B20-959A-E214CAB6026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474-D0E8-4C49-A9FB-BCFA7214E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686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9462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15D12-783D-4B20-959A-E214CAB6026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474-D0E8-4C49-A9FB-BCFA7214E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4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15D12-783D-4B20-959A-E214CAB6026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474-D0E8-4C49-A9FB-BCFA7214E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51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15D12-783D-4B20-959A-E214CAB6026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474-D0E8-4C49-A9FB-BCFA7214E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10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15D12-783D-4B20-959A-E214CAB6026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474-D0E8-4C49-A9FB-BCFA7214E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75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15D12-783D-4B20-959A-E214CAB6026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474-D0E8-4C49-A9FB-BCFA7214E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41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15D12-783D-4B20-959A-E214CAB6026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474-D0E8-4C49-A9FB-BCFA7214E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36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15D12-783D-4B20-959A-E214CAB6026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474-D0E8-4C49-A9FB-BCFA7214E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15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15D12-783D-4B20-959A-E214CAB6026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DF474-D0E8-4C49-A9FB-BCFA7214E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05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15D12-783D-4B20-959A-E214CAB6026A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DF474-D0E8-4C49-A9FB-BCFA7214E1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22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9840" y="-303172"/>
            <a:ext cx="12211679" cy="7162955"/>
            <a:chOff x="-19679" y="-606343"/>
            <a:chExt cx="24423358" cy="14325910"/>
          </a:xfrm>
        </p:grpSpPr>
        <p:pic>
          <p:nvPicPr>
            <p:cNvPr id="201" name="Галерея изображений" descr="Галерея изображений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55828" b="16725"/>
            <a:stretch>
              <a:fillRect/>
            </a:stretch>
          </p:blipFill>
          <p:spPr>
            <a:xfrm>
              <a:off x="0" y="0"/>
              <a:ext cx="24384000" cy="100425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2" name="Ellipse-2.png" descr="Ellipse-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676676" y="5522880"/>
              <a:ext cx="2200306" cy="219236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3" name="Прямоугольник"/>
            <p:cNvSpPr/>
            <p:nvPr/>
          </p:nvSpPr>
          <p:spPr>
            <a:xfrm>
              <a:off x="-19679" y="10012326"/>
              <a:ext cx="24423358" cy="3707241"/>
            </a:xfrm>
            <a:prstGeom prst="rect">
              <a:avLst/>
            </a:prstGeom>
            <a:gradFill>
              <a:gsLst>
                <a:gs pos="0">
                  <a:srgbClr val="73DEFA"/>
                </a:gs>
                <a:gs pos="100000">
                  <a:srgbClr val="2027E8"/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pic>
          <p:nvPicPr>
            <p:cNvPr id="204" name="Ellipse-2.png" descr="Ellipse-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94259" y="-606343"/>
              <a:ext cx="2616379" cy="260693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5" name="Закругленный прямоугольник"/>
            <p:cNvSpPr/>
            <p:nvPr/>
          </p:nvSpPr>
          <p:spPr>
            <a:xfrm>
              <a:off x="6683292" y="1755671"/>
              <a:ext cx="11509382" cy="1405482"/>
            </a:xfrm>
            <a:prstGeom prst="roundRect">
              <a:avLst>
                <a:gd name="adj" fmla="val 45180"/>
              </a:avLst>
            </a:prstGeom>
            <a:gradFill>
              <a:gsLst>
                <a:gs pos="0">
                  <a:srgbClr val="72DAFA"/>
                </a:gs>
                <a:gs pos="100000">
                  <a:srgbClr val="232FE8"/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206" name="Прямоугольник"/>
            <p:cNvSpPr/>
            <p:nvPr/>
          </p:nvSpPr>
          <p:spPr>
            <a:xfrm>
              <a:off x="2494224" y="4014989"/>
              <a:ext cx="19395552" cy="4325895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20098">
                  <a:srgbClr val="000000">
                    <a:alpha val="37076"/>
                  </a:srgbClr>
                </a:gs>
                <a:gs pos="49925">
                  <a:srgbClr val="000000">
                    <a:alpha val="74152"/>
                  </a:srgbClr>
                </a:gs>
                <a:gs pos="80239">
                  <a:srgbClr val="000000">
                    <a:alpha val="37076"/>
                  </a:srgbClr>
                </a:gs>
                <a:gs pos="100000">
                  <a:srgbClr val="000000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pic>
          <p:nvPicPr>
            <p:cNvPr id="209" name="Ellipse-2.png" descr="Ellipse-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4628" y="2266551"/>
              <a:ext cx="1410574" cy="140548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3442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9840" y="-467618"/>
            <a:ext cx="12211679" cy="7327402"/>
            <a:chOff x="-19679" y="-935236"/>
            <a:chExt cx="24423358" cy="14654803"/>
          </a:xfrm>
        </p:grpSpPr>
        <p:pic>
          <p:nvPicPr>
            <p:cNvPr id="892" name="Галерея изображений" descr="Галерея изображений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55828" b="16725"/>
            <a:stretch>
              <a:fillRect/>
            </a:stretch>
          </p:blipFill>
          <p:spPr>
            <a:xfrm>
              <a:off x="0" y="0"/>
              <a:ext cx="24384000" cy="1004256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93" name="Прямоугольник"/>
            <p:cNvSpPr/>
            <p:nvPr/>
          </p:nvSpPr>
          <p:spPr>
            <a:xfrm>
              <a:off x="-19679" y="10012326"/>
              <a:ext cx="24423358" cy="3707241"/>
            </a:xfrm>
            <a:prstGeom prst="rect">
              <a:avLst/>
            </a:prstGeom>
            <a:gradFill>
              <a:gsLst>
                <a:gs pos="0">
                  <a:srgbClr val="ED8165"/>
                </a:gs>
                <a:gs pos="100000">
                  <a:srgbClr val="F3D9BC"/>
                </a:gs>
              </a:gsLst>
              <a:lin ang="691339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FFD9D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94" name="Закругленный прямоугольник"/>
            <p:cNvSpPr/>
            <p:nvPr/>
          </p:nvSpPr>
          <p:spPr>
            <a:xfrm>
              <a:off x="6683292" y="1755671"/>
              <a:ext cx="11509382" cy="1405482"/>
            </a:xfrm>
            <a:prstGeom prst="roundRect">
              <a:avLst>
                <a:gd name="adj" fmla="val 45180"/>
              </a:avLst>
            </a:prstGeom>
            <a:gradFill>
              <a:gsLst>
                <a:gs pos="0">
                  <a:srgbClr val="ED8165"/>
                </a:gs>
                <a:gs pos="100000">
                  <a:srgbClr val="F3D9BC"/>
                </a:gs>
              </a:gsLst>
              <a:lin ang="589903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FFD9D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95" name="Прямоугольник"/>
            <p:cNvSpPr/>
            <p:nvPr/>
          </p:nvSpPr>
          <p:spPr>
            <a:xfrm>
              <a:off x="2793484" y="4619960"/>
              <a:ext cx="18797032" cy="4243823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20098">
                  <a:srgbClr val="000000">
                    <a:alpha val="37076"/>
                  </a:srgbClr>
                </a:gs>
                <a:gs pos="49925">
                  <a:srgbClr val="000000">
                    <a:alpha val="74152"/>
                  </a:srgbClr>
                </a:gs>
                <a:gs pos="80239">
                  <a:srgbClr val="000000">
                    <a:alpha val="37076"/>
                  </a:srgbClr>
                </a:gs>
                <a:gs pos="100000">
                  <a:srgbClr val="000000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98" name="Овал"/>
            <p:cNvSpPr/>
            <p:nvPr/>
          </p:nvSpPr>
          <p:spPr>
            <a:xfrm>
              <a:off x="1332516" y="2211643"/>
              <a:ext cx="1474026" cy="1515297"/>
            </a:xfrm>
            <a:prstGeom prst="ellipse">
              <a:avLst/>
            </a:prstGeom>
            <a:gradFill>
              <a:gsLst>
                <a:gs pos="0">
                  <a:srgbClr val="ED8165"/>
                </a:gs>
                <a:gs pos="100000">
                  <a:srgbClr val="F3D9BC"/>
                </a:gs>
              </a:gsLst>
              <a:lin ang="691339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FFD9D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99" name="Овал"/>
            <p:cNvSpPr/>
            <p:nvPr/>
          </p:nvSpPr>
          <p:spPr>
            <a:xfrm>
              <a:off x="3069347" y="-935236"/>
              <a:ext cx="2847481" cy="2865871"/>
            </a:xfrm>
            <a:prstGeom prst="ellipse">
              <a:avLst/>
            </a:prstGeom>
            <a:gradFill>
              <a:gsLst>
                <a:gs pos="0">
                  <a:srgbClr val="ED8165"/>
                </a:gs>
                <a:gs pos="100000">
                  <a:srgbClr val="F3D9BC"/>
                </a:gs>
              </a:gsLst>
              <a:lin ang="691339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FFD9D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900" name="Овал"/>
            <p:cNvSpPr/>
            <p:nvPr/>
          </p:nvSpPr>
          <p:spPr>
            <a:xfrm>
              <a:off x="21507121" y="5940877"/>
              <a:ext cx="2253905" cy="2209805"/>
            </a:xfrm>
            <a:prstGeom prst="ellipse">
              <a:avLst/>
            </a:prstGeom>
            <a:gradFill>
              <a:gsLst>
                <a:gs pos="0">
                  <a:srgbClr val="ED8165"/>
                </a:gs>
                <a:gs pos="100000">
                  <a:srgbClr val="F3D9BC"/>
                </a:gs>
              </a:gsLst>
              <a:lin ang="691339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FFD9D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281287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4298" y="-394259"/>
            <a:ext cx="12256137" cy="8088060"/>
            <a:chOff x="-108595" y="-788517"/>
            <a:chExt cx="24512274" cy="16176120"/>
          </a:xfrm>
        </p:grpSpPr>
        <p:pic>
          <p:nvPicPr>
            <p:cNvPr id="626" name="Ellipse.png" descr="Ellips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8595" y="1617045"/>
              <a:ext cx="24484050" cy="1377055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27" name="Прямоугольник"/>
            <p:cNvSpPr/>
            <p:nvPr/>
          </p:nvSpPr>
          <p:spPr>
            <a:xfrm>
              <a:off x="-19679" y="-106497"/>
              <a:ext cx="24423358" cy="8859407"/>
            </a:xfrm>
            <a:prstGeom prst="rect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629" name="Кружок"/>
            <p:cNvSpPr/>
            <p:nvPr/>
          </p:nvSpPr>
          <p:spPr>
            <a:xfrm>
              <a:off x="6462220" y="10794421"/>
              <a:ext cx="3945798" cy="3951547"/>
            </a:xfrm>
            <a:prstGeom prst="ellipse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630" name="Кружок"/>
            <p:cNvSpPr/>
            <p:nvPr/>
          </p:nvSpPr>
          <p:spPr>
            <a:xfrm>
              <a:off x="21718937" y="-788517"/>
              <a:ext cx="2096140" cy="2099193"/>
            </a:xfrm>
            <a:prstGeom prst="ellipse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19924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4298" y="-7377"/>
            <a:ext cx="12246298" cy="7701179"/>
            <a:chOff x="-108595" y="-14754"/>
            <a:chExt cx="24492595" cy="15402357"/>
          </a:xfrm>
        </p:grpSpPr>
        <p:pic>
          <p:nvPicPr>
            <p:cNvPr id="719" name="Ellipse.png" descr="Ellips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8595" y="1617045"/>
              <a:ext cx="24484050" cy="1377055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20" name="Прямоугольник"/>
            <p:cNvSpPr/>
            <p:nvPr/>
          </p:nvSpPr>
          <p:spPr>
            <a:xfrm>
              <a:off x="-1" y="-14754"/>
              <a:ext cx="24384001" cy="3328793"/>
            </a:xfrm>
            <a:prstGeom prst="rect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722" name="Кружок"/>
            <p:cNvSpPr/>
            <p:nvPr/>
          </p:nvSpPr>
          <p:spPr>
            <a:xfrm>
              <a:off x="21821241" y="794172"/>
              <a:ext cx="1324352" cy="1326282"/>
            </a:xfrm>
            <a:prstGeom prst="ellipse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723" name="Кружок"/>
            <p:cNvSpPr/>
            <p:nvPr/>
          </p:nvSpPr>
          <p:spPr>
            <a:xfrm>
              <a:off x="915698" y="1992865"/>
              <a:ext cx="2140264" cy="2143382"/>
            </a:xfrm>
            <a:prstGeom prst="ellipse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33292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4298" y="-7377"/>
            <a:ext cx="12246298" cy="7701179"/>
            <a:chOff x="-108595" y="-14754"/>
            <a:chExt cx="24492595" cy="15402357"/>
          </a:xfrm>
        </p:grpSpPr>
        <p:pic>
          <p:nvPicPr>
            <p:cNvPr id="847" name="Ellipse.png" descr="Ellips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8595" y="1617045"/>
              <a:ext cx="24484050" cy="1377055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48" name="Прямоугольник"/>
            <p:cNvSpPr/>
            <p:nvPr/>
          </p:nvSpPr>
          <p:spPr>
            <a:xfrm>
              <a:off x="-1" y="-14754"/>
              <a:ext cx="24384001" cy="3328793"/>
            </a:xfrm>
            <a:prstGeom prst="rect">
              <a:avLst/>
            </a:prstGeom>
            <a:gradFill>
              <a:gsLst>
                <a:gs pos="0">
                  <a:srgbClr val="ED8165"/>
                </a:gs>
                <a:gs pos="100000">
                  <a:srgbClr val="F3D9BC"/>
                </a:gs>
              </a:gsLst>
              <a:lin ang="3912684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FFD9D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50" name="Кружок"/>
            <p:cNvSpPr/>
            <p:nvPr/>
          </p:nvSpPr>
          <p:spPr>
            <a:xfrm>
              <a:off x="21821241" y="794172"/>
              <a:ext cx="1324352" cy="1326282"/>
            </a:xfrm>
            <a:prstGeom prst="ellipse">
              <a:avLst/>
            </a:prstGeom>
            <a:gradFill>
              <a:gsLst>
                <a:gs pos="0">
                  <a:srgbClr val="ED8165"/>
                </a:gs>
                <a:gs pos="100000">
                  <a:srgbClr val="F3D9BC"/>
                </a:gs>
              </a:gsLst>
              <a:lin ang="540000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FFD9D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51" name="Кружок"/>
            <p:cNvSpPr/>
            <p:nvPr/>
          </p:nvSpPr>
          <p:spPr>
            <a:xfrm>
              <a:off x="915698" y="1992865"/>
              <a:ext cx="2140264" cy="2143382"/>
            </a:xfrm>
            <a:prstGeom prst="ellipse">
              <a:avLst/>
            </a:prstGeom>
            <a:gradFill>
              <a:gsLst>
                <a:gs pos="0">
                  <a:srgbClr val="ED8165"/>
                </a:gs>
                <a:gs pos="100000">
                  <a:srgbClr val="F3D9BC"/>
                </a:gs>
              </a:gsLst>
              <a:lin ang="540000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FFD9D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308144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615613"/>
            <a:ext cx="14582953" cy="7883040"/>
            <a:chOff x="0" y="-1231226"/>
            <a:chExt cx="29165906" cy="15766080"/>
          </a:xfrm>
        </p:grpSpPr>
        <p:pic>
          <p:nvPicPr>
            <p:cNvPr id="771" name="Ellipse-2.png" descr="Ellipse-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74556" y="4527456"/>
              <a:ext cx="3424800" cy="34124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2" name="Ellipse.png" descr="Ellips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01994" y="-77858"/>
              <a:ext cx="24663912" cy="138717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73" name="Прямоугольник"/>
            <p:cNvSpPr/>
            <p:nvPr/>
          </p:nvSpPr>
          <p:spPr>
            <a:xfrm>
              <a:off x="0" y="-14754"/>
              <a:ext cx="8950143" cy="13745509"/>
            </a:xfrm>
            <a:prstGeom prst="rect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775" name="Овал"/>
            <p:cNvSpPr/>
            <p:nvPr/>
          </p:nvSpPr>
          <p:spPr>
            <a:xfrm>
              <a:off x="7176083" y="11770277"/>
              <a:ext cx="2759221" cy="2764577"/>
            </a:xfrm>
            <a:prstGeom prst="ellipse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776" name="Кружок"/>
            <p:cNvSpPr/>
            <p:nvPr/>
          </p:nvSpPr>
          <p:spPr>
            <a:xfrm>
              <a:off x="20343897" y="-1231226"/>
              <a:ext cx="3233667" cy="3239943"/>
            </a:xfrm>
            <a:prstGeom prst="ellipse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777" name="Кружок"/>
            <p:cNvSpPr/>
            <p:nvPr/>
          </p:nvSpPr>
          <p:spPr>
            <a:xfrm>
              <a:off x="18494396" y="2489835"/>
              <a:ext cx="1534062" cy="1537039"/>
            </a:xfrm>
            <a:prstGeom prst="ellipse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16671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615613"/>
            <a:ext cx="14582953" cy="7883040"/>
            <a:chOff x="0" y="-1231226"/>
            <a:chExt cx="29165906" cy="15766080"/>
          </a:xfrm>
        </p:grpSpPr>
        <p:pic>
          <p:nvPicPr>
            <p:cNvPr id="855" name="Ellipse-2.png" descr="Ellipse-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74556" y="4527456"/>
              <a:ext cx="3424800" cy="34124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56" name="Ellipse.png" descr="Ellips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01994" y="-77858"/>
              <a:ext cx="24663912" cy="138717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57" name="Прямоугольник"/>
            <p:cNvSpPr/>
            <p:nvPr/>
          </p:nvSpPr>
          <p:spPr>
            <a:xfrm>
              <a:off x="0" y="-14754"/>
              <a:ext cx="8950143" cy="13745509"/>
            </a:xfrm>
            <a:prstGeom prst="rect">
              <a:avLst/>
            </a:prstGeom>
            <a:gradFill>
              <a:gsLst>
                <a:gs pos="0">
                  <a:srgbClr val="ED8165"/>
                </a:gs>
                <a:gs pos="100000">
                  <a:srgbClr val="F3D9BC"/>
                </a:gs>
              </a:gsLst>
              <a:lin ang="540000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FFD9D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59" name="Овал"/>
            <p:cNvSpPr/>
            <p:nvPr/>
          </p:nvSpPr>
          <p:spPr>
            <a:xfrm>
              <a:off x="7176083" y="11770277"/>
              <a:ext cx="2759221" cy="2764577"/>
            </a:xfrm>
            <a:prstGeom prst="ellipse">
              <a:avLst/>
            </a:prstGeom>
            <a:gradFill>
              <a:gsLst>
                <a:gs pos="0">
                  <a:srgbClr val="ED8165"/>
                </a:gs>
                <a:gs pos="100000">
                  <a:srgbClr val="F3D9BC"/>
                </a:gs>
              </a:gsLst>
              <a:lin ang="5563439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FFD9D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60" name="Кружок"/>
            <p:cNvSpPr/>
            <p:nvPr/>
          </p:nvSpPr>
          <p:spPr>
            <a:xfrm>
              <a:off x="20343897" y="-1231226"/>
              <a:ext cx="3233667" cy="3239943"/>
            </a:xfrm>
            <a:prstGeom prst="ellipse">
              <a:avLst/>
            </a:prstGeom>
            <a:gradFill>
              <a:gsLst>
                <a:gs pos="0">
                  <a:srgbClr val="ED8165"/>
                </a:gs>
                <a:gs pos="100000">
                  <a:srgbClr val="F3D9BC"/>
                </a:gs>
              </a:gsLst>
              <a:lin ang="5563439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FFD9D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61" name="Кружок"/>
            <p:cNvSpPr/>
            <p:nvPr/>
          </p:nvSpPr>
          <p:spPr>
            <a:xfrm>
              <a:off x="18494396" y="2489835"/>
              <a:ext cx="1534062" cy="1537039"/>
            </a:xfrm>
            <a:prstGeom prst="ellipse">
              <a:avLst/>
            </a:prstGeom>
            <a:gradFill>
              <a:gsLst>
                <a:gs pos="0">
                  <a:srgbClr val="ED8165"/>
                </a:gs>
                <a:gs pos="100000">
                  <a:srgbClr val="F3D9BC"/>
                </a:gs>
              </a:gsLst>
              <a:lin ang="5563439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FFD9D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341200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11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49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79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71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4298" y="-394259"/>
            <a:ext cx="12256137" cy="8088060"/>
            <a:chOff x="-108595" y="-788517"/>
            <a:chExt cx="24512274" cy="16176120"/>
          </a:xfrm>
        </p:grpSpPr>
        <p:pic>
          <p:nvPicPr>
            <p:cNvPr id="159" name="Ellipse.png" descr="Ellips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8595" y="1617045"/>
              <a:ext cx="24484050" cy="1377055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0" name="Прямоугольник"/>
            <p:cNvSpPr/>
            <p:nvPr/>
          </p:nvSpPr>
          <p:spPr>
            <a:xfrm>
              <a:off x="-19679" y="-106497"/>
              <a:ext cx="24423358" cy="8859407"/>
            </a:xfrm>
            <a:prstGeom prst="rect">
              <a:avLst/>
            </a:prstGeom>
            <a:gradFill>
              <a:gsLst>
                <a:gs pos="0">
                  <a:srgbClr val="73DEFA"/>
                </a:gs>
                <a:gs pos="100000">
                  <a:srgbClr val="2027E8"/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163" name="Кружок"/>
            <p:cNvSpPr/>
            <p:nvPr/>
          </p:nvSpPr>
          <p:spPr>
            <a:xfrm>
              <a:off x="6462220" y="10794421"/>
              <a:ext cx="3945798" cy="3951547"/>
            </a:xfrm>
            <a:prstGeom prst="ellipse">
              <a:avLst/>
            </a:prstGeom>
            <a:gradFill>
              <a:gsLst>
                <a:gs pos="0">
                  <a:srgbClr val="73DEFA"/>
                </a:gs>
                <a:gs pos="100000">
                  <a:srgbClr val="2027E8"/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164" name="Кружок"/>
            <p:cNvSpPr/>
            <p:nvPr/>
          </p:nvSpPr>
          <p:spPr>
            <a:xfrm>
              <a:off x="21718937" y="-788517"/>
              <a:ext cx="2096140" cy="2099193"/>
            </a:xfrm>
            <a:prstGeom prst="ellipse">
              <a:avLst/>
            </a:prstGeom>
            <a:gradFill>
              <a:gsLst>
                <a:gs pos="0">
                  <a:srgbClr val="73DEFA"/>
                </a:gs>
                <a:gs pos="100000">
                  <a:srgbClr val="2027E8"/>
                </a:gs>
              </a:gsLst>
              <a:lin ang="21366202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6521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6710"/>
            <a:ext cx="12192000" cy="6879262"/>
            <a:chOff x="0" y="-13420"/>
            <a:chExt cx="24384000" cy="13758523"/>
          </a:xfrm>
        </p:grpSpPr>
        <p:pic>
          <p:nvPicPr>
            <p:cNvPr id="447" name="Галерея изображений" descr="Галерея изображений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7681" b="7681"/>
            <a:stretch>
              <a:fillRect/>
            </a:stretch>
          </p:blipFill>
          <p:spPr>
            <a:xfrm>
              <a:off x="0" y="-13420"/>
              <a:ext cx="24384000" cy="137585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48" name="Прямоугольник"/>
            <p:cNvSpPr/>
            <p:nvPr/>
          </p:nvSpPr>
          <p:spPr>
            <a:xfrm>
              <a:off x="1944375" y="3361595"/>
              <a:ext cx="20495250" cy="7550710"/>
            </a:xfrm>
            <a:prstGeom prst="rect">
              <a:avLst/>
            </a:prstGeom>
            <a:gradFill>
              <a:gsLst>
                <a:gs pos="0">
                  <a:srgbClr val="000000">
                    <a:alpha val="4092"/>
                  </a:srgbClr>
                </a:gs>
                <a:gs pos="21462">
                  <a:srgbClr val="000000">
                    <a:alpha val="42968"/>
                  </a:srgbClr>
                </a:gs>
                <a:gs pos="49925">
                  <a:srgbClr val="000000">
                    <a:alpha val="81845"/>
                  </a:srgbClr>
                </a:gs>
                <a:gs pos="84803">
                  <a:srgbClr val="000000">
                    <a:alpha val="42831"/>
                  </a:srgbClr>
                </a:gs>
                <a:gs pos="100000">
                  <a:srgbClr val="000000">
                    <a:alpha val="3818"/>
                  </a:srgbClr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449" name="Линия"/>
            <p:cNvSpPr/>
            <p:nvPr/>
          </p:nvSpPr>
          <p:spPr>
            <a:xfrm>
              <a:off x="2184069" y="12283833"/>
              <a:ext cx="20015862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450" name="Линия"/>
            <p:cNvSpPr/>
            <p:nvPr/>
          </p:nvSpPr>
          <p:spPr>
            <a:xfrm>
              <a:off x="2184069" y="1725341"/>
              <a:ext cx="20015862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414451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6710"/>
            <a:ext cx="12192000" cy="6879262"/>
            <a:chOff x="0" y="-6710"/>
            <a:chExt cx="12192000" cy="6879262"/>
          </a:xfrm>
        </p:grpSpPr>
        <p:pic>
          <p:nvPicPr>
            <p:cNvPr id="180" name="Галерея изображений" descr="Галерея изображений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7681" b="7681"/>
            <a:stretch>
              <a:fillRect/>
            </a:stretch>
          </p:blipFill>
          <p:spPr>
            <a:xfrm>
              <a:off x="0" y="-6710"/>
              <a:ext cx="12192000" cy="687926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1" name="Прямоугольник"/>
            <p:cNvSpPr/>
            <p:nvPr/>
          </p:nvSpPr>
          <p:spPr>
            <a:xfrm>
              <a:off x="0" y="-5343"/>
              <a:ext cx="12192000" cy="6858001"/>
            </a:xfrm>
            <a:prstGeom prst="rect">
              <a:avLst/>
            </a:prstGeom>
            <a:solidFill>
              <a:srgbClr val="FFFFFF">
                <a:alpha val="2181"/>
              </a:srgbClr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182" name="Прямоугольник"/>
            <p:cNvSpPr/>
            <p:nvPr/>
          </p:nvSpPr>
          <p:spPr>
            <a:xfrm>
              <a:off x="1662057" y="1510941"/>
              <a:ext cx="8867886" cy="3982706"/>
            </a:xfrm>
            <a:prstGeom prst="rect">
              <a:avLst/>
            </a:prstGeom>
            <a:gradFill>
              <a:gsLst>
                <a:gs pos="0">
                  <a:srgbClr val="000000">
                    <a:alpha val="3737"/>
                  </a:srgbClr>
                </a:gs>
                <a:gs pos="20467">
                  <a:srgbClr val="000000">
                    <a:alpha val="39246"/>
                  </a:srgbClr>
                </a:gs>
                <a:gs pos="49925">
                  <a:srgbClr val="000000">
                    <a:alpha val="74755"/>
                  </a:srgbClr>
                </a:gs>
                <a:gs pos="81667">
                  <a:srgbClr val="000000">
                    <a:alpha val="39121"/>
                  </a:srgbClr>
                </a:gs>
                <a:gs pos="100000">
                  <a:srgbClr val="000000">
                    <a:alpha val="3487"/>
                  </a:srgbClr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184" name="Линия"/>
            <p:cNvSpPr/>
            <p:nvPr/>
          </p:nvSpPr>
          <p:spPr>
            <a:xfrm>
              <a:off x="1092035" y="6141917"/>
              <a:ext cx="10007931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185" name="Линия"/>
            <p:cNvSpPr/>
            <p:nvPr/>
          </p:nvSpPr>
          <p:spPr>
            <a:xfrm>
              <a:off x="1092035" y="862671"/>
              <a:ext cx="10007931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7777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6710"/>
            <a:ext cx="12192000" cy="6879262"/>
            <a:chOff x="0" y="-6710"/>
            <a:chExt cx="12192000" cy="6879262"/>
          </a:xfrm>
        </p:grpSpPr>
        <p:pic>
          <p:nvPicPr>
            <p:cNvPr id="276" name="Галерея изображений" descr="Галерея изображений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7737" b="7737"/>
            <a:stretch>
              <a:fillRect/>
            </a:stretch>
          </p:blipFill>
          <p:spPr>
            <a:xfrm>
              <a:off x="0" y="-6710"/>
              <a:ext cx="12192000" cy="687926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7" name="Линия"/>
            <p:cNvSpPr/>
            <p:nvPr/>
          </p:nvSpPr>
          <p:spPr>
            <a:xfrm>
              <a:off x="1092035" y="6141917"/>
              <a:ext cx="10007931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278" name="Линия"/>
            <p:cNvSpPr/>
            <p:nvPr/>
          </p:nvSpPr>
          <p:spPr>
            <a:xfrm>
              <a:off x="1092035" y="862671"/>
              <a:ext cx="10007931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279" name="Прямоугольник"/>
            <p:cNvSpPr/>
            <p:nvPr/>
          </p:nvSpPr>
          <p:spPr>
            <a:xfrm>
              <a:off x="1849004" y="3357286"/>
              <a:ext cx="8867887" cy="2555294"/>
            </a:xfrm>
            <a:prstGeom prst="rect">
              <a:avLst/>
            </a:prstGeom>
            <a:gradFill>
              <a:gsLst>
                <a:gs pos="0">
                  <a:srgbClr val="000000">
                    <a:alpha val="2709"/>
                  </a:srgbClr>
                </a:gs>
                <a:gs pos="16072">
                  <a:srgbClr val="000000">
                    <a:alpha val="28453"/>
                  </a:srgbClr>
                </a:gs>
                <a:gs pos="49925">
                  <a:srgbClr val="000000">
                    <a:alpha val="54197"/>
                  </a:srgbClr>
                </a:gs>
                <a:gs pos="90693">
                  <a:srgbClr val="000000">
                    <a:alpha val="28363"/>
                  </a:srgbClr>
                </a:gs>
                <a:gs pos="100000">
                  <a:srgbClr val="000000">
                    <a:alpha val="2528"/>
                  </a:srgbClr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8701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6710"/>
            <a:ext cx="12192000" cy="6879262"/>
            <a:chOff x="0" y="-6710"/>
            <a:chExt cx="12192000" cy="6879262"/>
          </a:xfrm>
        </p:grpSpPr>
        <p:pic>
          <p:nvPicPr>
            <p:cNvPr id="284" name="Галерея изображений" descr="Галерея изображений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7681" b="7681"/>
            <a:stretch>
              <a:fillRect/>
            </a:stretch>
          </p:blipFill>
          <p:spPr>
            <a:xfrm>
              <a:off x="0" y="-6710"/>
              <a:ext cx="12192000" cy="687926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5" name="Линия"/>
            <p:cNvSpPr/>
            <p:nvPr/>
          </p:nvSpPr>
          <p:spPr>
            <a:xfrm>
              <a:off x="1092035" y="6141917"/>
              <a:ext cx="10007931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286" name="Линия"/>
            <p:cNvSpPr/>
            <p:nvPr/>
          </p:nvSpPr>
          <p:spPr>
            <a:xfrm>
              <a:off x="1092035" y="862671"/>
              <a:ext cx="10007931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287" name="Прямоугольник"/>
            <p:cNvSpPr/>
            <p:nvPr/>
          </p:nvSpPr>
          <p:spPr>
            <a:xfrm>
              <a:off x="1662057" y="2918308"/>
              <a:ext cx="8867886" cy="2258077"/>
            </a:xfrm>
            <a:prstGeom prst="rect">
              <a:avLst/>
            </a:prstGeom>
            <a:gradFill>
              <a:gsLst>
                <a:gs pos="0">
                  <a:srgbClr val="000000">
                    <a:alpha val="4324"/>
                  </a:srgbClr>
                </a:gs>
                <a:gs pos="27976">
                  <a:srgbClr val="000000">
                    <a:alpha val="45405"/>
                  </a:srgbClr>
                </a:gs>
                <a:gs pos="49925">
                  <a:srgbClr val="000000">
                    <a:alpha val="86487"/>
                  </a:srgbClr>
                </a:gs>
                <a:gs pos="76083">
                  <a:srgbClr val="000000">
                    <a:alpha val="45261"/>
                  </a:srgbClr>
                </a:gs>
                <a:gs pos="100000">
                  <a:srgbClr val="000000">
                    <a:alpha val="4035"/>
                  </a:srgbClr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275480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6710"/>
            <a:ext cx="12192000" cy="6879262"/>
            <a:chOff x="0" y="-6710"/>
            <a:chExt cx="12192000" cy="6879262"/>
          </a:xfrm>
        </p:grpSpPr>
        <p:pic>
          <p:nvPicPr>
            <p:cNvPr id="292" name="Галерея изображений" descr="Галерея изображений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7681" b="7681"/>
            <a:stretch>
              <a:fillRect/>
            </a:stretch>
          </p:blipFill>
          <p:spPr>
            <a:xfrm>
              <a:off x="0" y="-6710"/>
              <a:ext cx="12192000" cy="687926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3" name="Линия"/>
            <p:cNvSpPr/>
            <p:nvPr/>
          </p:nvSpPr>
          <p:spPr>
            <a:xfrm>
              <a:off x="1092035" y="6141917"/>
              <a:ext cx="10007931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294" name="Линия"/>
            <p:cNvSpPr/>
            <p:nvPr/>
          </p:nvSpPr>
          <p:spPr>
            <a:xfrm>
              <a:off x="1092035" y="862671"/>
              <a:ext cx="10007931" cy="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295" name="Прямоугольник"/>
            <p:cNvSpPr/>
            <p:nvPr/>
          </p:nvSpPr>
          <p:spPr>
            <a:xfrm>
              <a:off x="1835783" y="3012141"/>
              <a:ext cx="8867887" cy="2986373"/>
            </a:xfrm>
            <a:prstGeom prst="rect">
              <a:avLst/>
            </a:prstGeom>
            <a:gradFill>
              <a:gsLst>
                <a:gs pos="0">
                  <a:srgbClr val="000000">
                    <a:alpha val="3973"/>
                  </a:srgbClr>
                </a:gs>
                <a:gs pos="28251">
                  <a:srgbClr val="000000">
                    <a:alpha val="41721"/>
                  </a:srgbClr>
                </a:gs>
                <a:gs pos="49925">
                  <a:srgbClr val="000000">
                    <a:alpha val="79468"/>
                  </a:srgbClr>
                </a:gs>
                <a:gs pos="71968">
                  <a:srgbClr val="000000">
                    <a:alpha val="41588"/>
                  </a:srgbClr>
                </a:gs>
                <a:gs pos="100000">
                  <a:srgbClr val="000000">
                    <a:alpha val="3707"/>
                  </a:srgbClr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124092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Галерея изображений" descr="Галерея изображений"/>
          <p:cNvPicPr>
            <a:picLocks noChangeAspect="1"/>
          </p:cNvPicPr>
          <p:nvPr/>
        </p:nvPicPr>
        <p:blipFill>
          <a:blip r:embed="rId3">
            <a:extLst/>
          </a:blip>
          <a:srcRect t="8240" b="8240"/>
          <a:stretch>
            <a:fillRect/>
          </a:stretch>
        </p:blipFill>
        <p:spPr>
          <a:xfrm>
            <a:off x="0" y="-6710"/>
            <a:ext cx="12192000" cy="687926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Прямоугольник"/>
          <p:cNvSpPr/>
          <p:nvPr/>
        </p:nvSpPr>
        <p:spPr>
          <a:xfrm>
            <a:off x="-1" y="3921"/>
            <a:ext cx="12192001" cy="6858001"/>
          </a:xfrm>
          <a:prstGeom prst="rect">
            <a:avLst/>
          </a:prstGeom>
          <a:solidFill>
            <a:srgbClr val="000000">
              <a:alpha val="54234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cap="all" spc="512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1600"/>
          </a:p>
        </p:txBody>
      </p:sp>
      <p:sp>
        <p:nvSpPr>
          <p:cNvPr id="310" name="Прямоугольник"/>
          <p:cNvSpPr/>
          <p:nvPr/>
        </p:nvSpPr>
        <p:spPr>
          <a:xfrm>
            <a:off x="1857267" y="2385483"/>
            <a:ext cx="8867887" cy="2823634"/>
          </a:xfrm>
          <a:prstGeom prst="rect">
            <a:avLst/>
          </a:prstGeom>
          <a:gradFill>
            <a:gsLst>
              <a:gs pos="0">
                <a:srgbClr val="000000">
                  <a:alpha val="3090"/>
                </a:srgbClr>
              </a:gs>
              <a:gs pos="20467">
                <a:srgbClr val="000000">
                  <a:alpha val="32454"/>
                </a:srgbClr>
              </a:gs>
              <a:gs pos="49925">
                <a:srgbClr val="000000">
                  <a:alpha val="61818"/>
                </a:srgbClr>
              </a:gs>
              <a:gs pos="81667">
                <a:srgbClr val="000000">
                  <a:alpha val="32351"/>
                </a:srgbClr>
              </a:gs>
              <a:gs pos="100000">
                <a:srgbClr val="000000">
                  <a:alpha val="2884"/>
                </a:srgbClr>
              </a:gs>
            </a:gsLst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cap="all" spc="512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1600"/>
          </a:p>
        </p:txBody>
      </p:sp>
      <p:sp>
        <p:nvSpPr>
          <p:cNvPr id="312" name="Линия"/>
          <p:cNvSpPr/>
          <p:nvPr/>
        </p:nvSpPr>
        <p:spPr>
          <a:xfrm>
            <a:off x="1092035" y="6141917"/>
            <a:ext cx="1000793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1600"/>
          </a:p>
        </p:txBody>
      </p:sp>
      <p:sp>
        <p:nvSpPr>
          <p:cNvPr id="313" name="Линия"/>
          <p:cNvSpPr/>
          <p:nvPr/>
        </p:nvSpPr>
        <p:spPr>
          <a:xfrm>
            <a:off x="1092035" y="862671"/>
            <a:ext cx="1000793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7685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4298" y="-7377"/>
            <a:ext cx="12246298" cy="7701179"/>
            <a:chOff x="-108595" y="-14754"/>
            <a:chExt cx="24492595" cy="15402357"/>
          </a:xfrm>
        </p:grpSpPr>
        <p:pic>
          <p:nvPicPr>
            <p:cNvPr id="214" name="Ellipse.png" descr="Ellips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8595" y="1617045"/>
              <a:ext cx="24484050" cy="1377055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5" name="Прямоугольник"/>
            <p:cNvSpPr/>
            <p:nvPr/>
          </p:nvSpPr>
          <p:spPr>
            <a:xfrm>
              <a:off x="-1" y="-14754"/>
              <a:ext cx="24384001" cy="3328793"/>
            </a:xfrm>
            <a:prstGeom prst="rect">
              <a:avLst/>
            </a:prstGeom>
            <a:gradFill>
              <a:gsLst>
                <a:gs pos="0">
                  <a:srgbClr val="73DEFA"/>
                </a:gs>
                <a:gs pos="100000">
                  <a:srgbClr val="2027E8"/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pic>
          <p:nvPicPr>
            <p:cNvPr id="216" name="Ellipse-2.png" descr="Ellipse-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154613" y="735631"/>
              <a:ext cx="1069277" cy="10654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7" name="Ellipse-2.png" descr="Ellipse-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6663" y="1919241"/>
              <a:ext cx="2040191" cy="2032825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2380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38929"/>
            <a:ext cx="14582953" cy="6935858"/>
            <a:chOff x="0" y="-77858"/>
            <a:chExt cx="29165906" cy="13871716"/>
          </a:xfrm>
        </p:grpSpPr>
        <p:pic>
          <p:nvPicPr>
            <p:cNvPr id="351" name="Ellipse-3.png" descr="Ellipse-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121209" y="-15555"/>
              <a:ext cx="3120052" cy="20828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2" name="Ellipse-2.png" descr="Ellipse-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74556" y="4527456"/>
              <a:ext cx="3424800" cy="34124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3" name="Ellipse.png" descr="Ellips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501994" y="-77858"/>
              <a:ext cx="24663912" cy="138717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54" name="Прямоугольник"/>
            <p:cNvSpPr/>
            <p:nvPr/>
          </p:nvSpPr>
          <p:spPr>
            <a:xfrm>
              <a:off x="0" y="-14754"/>
              <a:ext cx="8950143" cy="13745509"/>
            </a:xfrm>
            <a:prstGeom prst="rect">
              <a:avLst/>
            </a:prstGeom>
            <a:gradFill>
              <a:gsLst>
                <a:gs pos="0">
                  <a:srgbClr val="73DEFA"/>
                </a:gs>
                <a:gs pos="100000">
                  <a:srgbClr val="2027E8"/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pic>
          <p:nvPicPr>
            <p:cNvPr id="355" name="Ellipse-1.png" descr="Ellipse-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383456" y="11801679"/>
              <a:ext cx="2550221" cy="19612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7" name="Ellipse-2.png" descr="Ellipse-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615655" y="2923767"/>
              <a:ext cx="1534062" cy="1528523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05800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9840" y="-467618"/>
            <a:ext cx="12211679" cy="7327402"/>
            <a:chOff x="-19679" y="-935236"/>
            <a:chExt cx="24423358" cy="14654803"/>
          </a:xfrm>
        </p:grpSpPr>
        <p:pic>
          <p:nvPicPr>
            <p:cNvPr id="595" name="Галерея изображений" descr="Галерея изображений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55828" b="16725"/>
            <a:stretch>
              <a:fillRect/>
            </a:stretch>
          </p:blipFill>
          <p:spPr>
            <a:xfrm>
              <a:off x="0" y="0"/>
              <a:ext cx="24384000" cy="1004256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96" name="Прямоугольник"/>
            <p:cNvSpPr/>
            <p:nvPr/>
          </p:nvSpPr>
          <p:spPr>
            <a:xfrm>
              <a:off x="-19679" y="10012326"/>
              <a:ext cx="24423358" cy="3707241"/>
            </a:xfrm>
            <a:prstGeom prst="rect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597" name="Закругленный прямоугольник"/>
            <p:cNvSpPr/>
            <p:nvPr/>
          </p:nvSpPr>
          <p:spPr>
            <a:xfrm>
              <a:off x="6683292" y="1755671"/>
              <a:ext cx="11509382" cy="1405482"/>
            </a:xfrm>
            <a:prstGeom prst="roundRect">
              <a:avLst>
                <a:gd name="adj" fmla="val 45180"/>
              </a:avLst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598" name="Прямоугольник"/>
            <p:cNvSpPr/>
            <p:nvPr/>
          </p:nvSpPr>
          <p:spPr>
            <a:xfrm>
              <a:off x="2502925" y="4483137"/>
              <a:ext cx="19378150" cy="4196959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20098">
                  <a:srgbClr val="000000">
                    <a:alpha val="37076"/>
                  </a:srgbClr>
                </a:gs>
                <a:gs pos="49925">
                  <a:srgbClr val="000000">
                    <a:alpha val="74152"/>
                  </a:srgbClr>
                </a:gs>
                <a:gs pos="80239">
                  <a:srgbClr val="000000">
                    <a:alpha val="37076"/>
                  </a:srgbClr>
                </a:gs>
                <a:gs pos="100000">
                  <a:srgbClr val="000000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601" name="Овал"/>
            <p:cNvSpPr/>
            <p:nvPr/>
          </p:nvSpPr>
          <p:spPr>
            <a:xfrm>
              <a:off x="1332516" y="2211643"/>
              <a:ext cx="1474026" cy="1515297"/>
            </a:xfrm>
            <a:prstGeom prst="ellipse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602" name="Овал"/>
            <p:cNvSpPr/>
            <p:nvPr/>
          </p:nvSpPr>
          <p:spPr>
            <a:xfrm>
              <a:off x="3069347" y="-935236"/>
              <a:ext cx="2847481" cy="2865871"/>
            </a:xfrm>
            <a:prstGeom prst="ellipse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603" name="Овал"/>
            <p:cNvSpPr/>
            <p:nvPr/>
          </p:nvSpPr>
          <p:spPr>
            <a:xfrm>
              <a:off x="21507121" y="5940877"/>
              <a:ext cx="2253905" cy="2209805"/>
            </a:xfrm>
            <a:prstGeom prst="ellipse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35148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4298" y="-394259"/>
            <a:ext cx="12256137" cy="8088060"/>
            <a:chOff x="-108595" y="-788517"/>
            <a:chExt cx="24512274" cy="16176120"/>
          </a:xfrm>
        </p:grpSpPr>
        <p:pic>
          <p:nvPicPr>
            <p:cNvPr id="563" name="Ellipse.png" descr="Ellips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8595" y="1617045"/>
              <a:ext cx="24484050" cy="1377055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64" name="Прямоугольник"/>
            <p:cNvSpPr/>
            <p:nvPr/>
          </p:nvSpPr>
          <p:spPr>
            <a:xfrm>
              <a:off x="-19679" y="-106497"/>
              <a:ext cx="24423358" cy="8859407"/>
            </a:xfrm>
            <a:prstGeom prst="rect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567" name="Кружок"/>
            <p:cNvSpPr/>
            <p:nvPr/>
          </p:nvSpPr>
          <p:spPr>
            <a:xfrm>
              <a:off x="6462220" y="10794421"/>
              <a:ext cx="3945798" cy="3951547"/>
            </a:xfrm>
            <a:prstGeom prst="ellipse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568" name="Кружок"/>
            <p:cNvSpPr/>
            <p:nvPr/>
          </p:nvSpPr>
          <p:spPr>
            <a:xfrm>
              <a:off x="21718937" y="-788517"/>
              <a:ext cx="2096140" cy="2099193"/>
            </a:xfrm>
            <a:prstGeom prst="ellipse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31693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4298" y="-7377"/>
            <a:ext cx="12246298" cy="7701179"/>
            <a:chOff x="-108595" y="-14754"/>
            <a:chExt cx="24492595" cy="15402357"/>
          </a:xfrm>
        </p:grpSpPr>
        <p:pic>
          <p:nvPicPr>
            <p:cNvPr id="475" name="Ellipse.png" descr="Ellips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8595" y="1617045"/>
              <a:ext cx="24484050" cy="1377055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6" name="Прямоугольник"/>
            <p:cNvSpPr/>
            <p:nvPr/>
          </p:nvSpPr>
          <p:spPr>
            <a:xfrm>
              <a:off x="-1" y="-14754"/>
              <a:ext cx="24384001" cy="3328793"/>
            </a:xfrm>
            <a:prstGeom prst="rect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478" name="Кружок"/>
            <p:cNvSpPr/>
            <p:nvPr/>
          </p:nvSpPr>
          <p:spPr>
            <a:xfrm>
              <a:off x="975939" y="2065631"/>
              <a:ext cx="2040190" cy="2044150"/>
            </a:xfrm>
            <a:prstGeom prst="ellipse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479" name="Овал"/>
            <p:cNvSpPr/>
            <p:nvPr/>
          </p:nvSpPr>
          <p:spPr>
            <a:xfrm>
              <a:off x="22066184" y="678864"/>
              <a:ext cx="1262436" cy="1264886"/>
            </a:xfrm>
            <a:prstGeom prst="ellipse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1525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615613"/>
            <a:ext cx="14582953" cy="7883040"/>
            <a:chOff x="0" y="-1231226"/>
            <a:chExt cx="29165906" cy="15766080"/>
          </a:xfrm>
        </p:grpSpPr>
        <p:pic>
          <p:nvPicPr>
            <p:cNvPr id="417" name="Ellipse-2.png" descr="Ellipse-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74556" y="4527456"/>
              <a:ext cx="3424800" cy="34124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18" name="Ellipse.png" descr="Ellips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01994" y="-77858"/>
              <a:ext cx="24663912" cy="138717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19" name="Прямоугольник"/>
            <p:cNvSpPr/>
            <p:nvPr/>
          </p:nvSpPr>
          <p:spPr>
            <a:xfrm>
              <a:off x="0" y="-14754"/>
              <a:ext cx="8950143" cy="13745509"/>
            </a:xfrm>
            <a:prstGeom prst="rect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421" name="Овал"/>
            <p:cNvSpPr/>
            <p:nvPr/>
          </p:nvSpPr>
          <p:spPr>
            <a:xfrm>
              <a:off x="7176083" y="11770277"/>
              <a:ext cx="2759221" cy="2764577"/>
            </a:xfrm>
            <a:prstGeom prst="ellipse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422" name="Кружок"/>
            <p:cNvSpPr/>
            <p:nvPr/>
          </p:nvSpPr>
          <p:spPr>
            <a:xfrm>
              <a:off x="20343897" y="-1231226"/>
              <a:ext cx="3233667" cy="3239943"/>
            </a:xfrm>
            <a:prstGeom prst="ellipse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423" name="Кружок"/>
            <p:cNvSpPr/>
            <p:nvPr/>
          </p:nvSpPr>
          <p:spPr>
            <a:xfrm>
              <a:off x="18580332" y="2661704"/>
              <a:ext cx="1534062" cy="1537039"/>
            </a:xfrm>
            <a:prstGeom prst="ellipse">
              <a:avLst/>
            </a:prstGeom>
            <a:gradFill>
              <a:gsLst>
                <a:gs pos="0">
                  <a:schemeClr val="accent4">
                    <a:lumOff val="6102"/>
                  </a:schemeClr>
                </a:gs>
                <a:gs pos="100000">
                  <a:schemeClr val="accent4">
                    <a:hueOff val="-1002857"/>
                    <a:satOff val="-14634"/>
                    <a:lumOff val="-3303"/>
                  </a:schemeClr>
                </a:gs>
              </a:gsLst>
              <a:lin ang="1009149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253A6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36638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9840" y="-467618"/>
            <a:ext cx="12211679" cy="7327402"/>
            <a:chOff x="-19679" y="-935236"/>
            <a:chExt cx="24423358" cy="14654803"/>
          </a:xfrm>
        </p:grpSpPr>
        <p:pic>
          <p:nvPicPr>
            <p:cNvPr id="880" name="Галерея изображений" descr="Галерея изображений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55828" b="16725"/>
            <a:stretch>
              <a:fillRect/>
            </a:stretch>
          </p:blipFill>
          <p:spPr>
            <a:xfrm>
              <a:off x="0" y="0"/>
              <a:ext cx="24384000" cy="1004256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81" name="Прямоугольник"/>
            <p:cNvSpPr/>
            <p:nvPr/>
          </p:nvSpPr>
          <p:spPr>
            <a:xfrm>
              <a:off x="-19679" y="10012326"/>
              <a:ext cx="24423358" cy="3707241"/>
            </a:xfrm>
            <a:prstGeom prst="rect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82" name="Закругленный прямоугольник"/>
            <p:cNvSpPr/>
            <p:nvPr/>
          </p:nvSpPr>
          <p:spPr>
            <a:xfrm>
              <a:off x="6683292" y="1755671"/>
              <a:ext cx="11509382" cy="1405482"/>
            </a:xfrm>
            <a:prstGeom prst="roundRect">
              <a:avLst>
                <a:gd name="adj" fmla="val 45180"/>
              </a:avLst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83" name="Прямоугольник"/>
            <p:cNvSpPr/>
            <p:nvPr/>
          </p:nvSpPr>
          <p:spPr>
            <a:xfrm>
              <a:off x="3785523" y="4096389"/>
              <a:ext cx="16812954" cy="4073933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20098">
                  <a:srgbClr val="000000">
                    <a:alpha val="37076"/>
                  </a:srgbClr>
                </a:gs>
                <a:gs pos="49925">
                  <a:srgbClr val="000000">
                    <a:alpha val="74152"/>
                  </a:srgbClr>
                </a:gs>
                <a:gs pos="80239">
                  <a:srgbClr val="000000">
                    <a:alpha val="37076"/>
                  </a:srgbClr>
                </a:gs>
                <a:gs pos="100000">
                  <a:srgbClr val="000000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86" name="Овал"/>
            <p:cNvSpPr/>
            <p:nvPr/>
          </p:nvSpPr>
          <p:spPr>
            <a:xfrm>
              <a:off x="1332516" y="2211643"/>
              <a:ext cx="1474026" cy="1515297"/>
            </a:xfrm>
            <a:prstGeom prst="ellipse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87" name="Овал"/>
            <p:cNvSpPr/>
            <p:nvPr/>
          </p:nvSpPr>
          <p:spPr>
            <a:xfrm>
              <a:off x="3069347" y="-935236"/>
              <a:ext cx="2847481" cy="2865871"/>
            </a:xfrm>
            <a:prstGeom prst="ellipse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  <p:sp>
          <p:nvSpPr>
            <p:cNvPr id="888" name="Овал"/>
            <p:cNvSpPr/>
            <p:nvPr/>
          </p:nvSpPr>
          <p:spPr>
            <a:xfrm>
              <a:off x="21507121" y="5940877"/>
              <a:ext cx="2253905" cy="2209805"/>
            </a:xfrm>
            <a:prstGeom prst="ellipse">
              <a:avLst/>
            </a:prstGeom>
            <a:gradFill>
              <a:gsLst>
                <a:gs pos="0">
                  <a:schemeClr val="accent2">
                    <a:satOff val="44164"/>
                    <a:lumOff val="14231"/>
                  </a:schemeClr>
                </a:gs>
                <a:gs pos="100000">
                  <a:srgbClr val="E9EEFF"/>
                </a:gs>
              </a:gsLst>
              <a:lin ang="1477705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sz="3200" cap="all" spc="512">
                  <a:solidFill>
                    <a:srgbClr val="D2F4FF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9780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51</Words>
  <Application>Microsoft Office PowerPoint</Application>
  <PresentationFormat>Широкоэкранный</PresentationFormat>
  <Paragraphs>7</Paragraphs>
  <Slides>25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Avenir Next Medium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 Smirnova</dc:creator>
  <cp:lastModifiedBy>Ekaterina Smirnova</cp:lastModifiedBy>
  <cp:revision>5</cp:revision>
  <dcterms:created xsi:type="dcterms:W3CDTF">2024-01-22T08:22:14Z</dcterms:created>
  <dcterms:modified xsi:type="dcterms:W3CDTF">2024-01-23T09:56:51Z</dcterms:modified>
</cp:coreProperties>
</file>