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8"/>
  </p:notesMasterIdLst>
  <p:sldIdLst>
    <p:sldId id="262" r:id="rId3"/>
    <p:sldId id="260" r:id="rId4"/>
    <p:sldId id="320" r:id="rId5"/>
    <p:sldId id="263" r:id="rId6"/>
    <p:sldId id="268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>
      <p:cViewPr varScale="1">
        <p:scale>
          <a:sx n="143" d="100"/>
          <a:sy n="143" d="100"/>
        </p:scale>
        <p:origin x="760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A3F8-620E-4AFC-8EAC-1E79A18C886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74F00-B593-40B5-BE9C-3EAE3D7B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0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6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7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5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4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3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4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1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2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3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9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geoscience.esd.adventis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tvorenie.esd.adventist.or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onsabbath.onlin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48169" y="87474"/>
            <a:ext cx="9047660" cy="54006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дальнейшего исследования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40DADC-F94B-46DF-BC34-645CDEDD4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05" y="2903041"/>
            <a:ext cx="1353982" cy="206981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6784" y="3030008"/>
            <a:ext cx="4392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по тематике креационизма изданные в издательстве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«Источник Жизни»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8B539B-150D-439F-AE23-53B197FBF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" y="887117"/>
            <a:ext cx="1297482" cy="181588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0B84A5-3D19-4B2B-ADB6-FE06112A9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57" y="897612"/>
            <a:ext cx="1266528" cy="184413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FF4A4E-DC39-4BCB-BF5E-51D7317BE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95" y="899097"/>
            <a:ext cx="1202189" cy="186557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C94D20D-A28D-43D7-BA80-73B14C37B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84" y="878578"/>
            <a:ext cx="1299785" cy="186557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5476D18-9D77-4E80-BDEF-03A7C1938C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57" y="872275"/>
            <a:ext cx="1135296" cy="187868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DF567C-B556-4A91-843F-0E44BA0525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36" y="887117"/>
            <a:ext cx="1297480" cy="186777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59FD838-2B89-44F1-8684-AAC2D57E61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30" y="914569"/>
            <a:ext cx="1275222" cy="184814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E299E94-F93D-4CB4-9C1F-0B3D9DF384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75" y="2903042"/>
            <a:ext cx="1307433" cy="206981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текс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1DE36C2-763A-4942-A67B-EF27219ADA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06" y="2903041"/>
            <a:ext cx="1567046" cy="206981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08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9038" y="67061"/>
            <a:ext cx="494680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https://geoscience.esd.adventist.org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07"/>
            <a:ext cx="43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«Библия и наука»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3268"/>
            <a:ext cx="8172400" cy="45969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288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91979" y="51470"/>
            <a:ext cx="4034730" cy="91810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defTabSz="914175"/>
            <a:r>
              <a:rPr lang="ru-RU" sz="277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Журнал, посвященный вопросам веры и науки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37365-2309-46BF-9722-5D8EA0C26BB1}"/>
              </a:ext>
            </a:extLst>
          </p:cNvPr>
          <p:cNvSpPr txBox="1"/>
          <p:nvPr/>
        </p:nvSpPr>
        <p:spPr>
          <a:xfrm>
            <a:off x="4005542" y="1059583"/>
            <a:ext cx="4826817" cy="3427841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marL="285680" indent="-285680" defTabSz="9141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Выходит в электронном виде.</a:t>
            </a:r>
          </a:p>
          <a:p>
            <a:pPr marL="285680" indent="-285680" defTabSz="914175">
              <a:buFont typeface="Arial" panose="020B0604020202020204" pitchFamily="34" charset="0"/>
              <a:buChar char="•"/>
            </a:pPr>
            <a:endParaRPr lang="ru-RU" sz="82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680" indent="-285680" defTabSz="9141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в свободном доступе.</a:t>
            </a:r>
          </a:p>
          <a:p>
            <a:pPr marL="285680" indent="-285680" defTabSz="914175">
              <a:buFont typeface="Arial" panose="020B0604020202020204" pitchFamily="34" charset="0"/>
              <a:buChar char="•"/>
            </a:pPr>
            <a:endParaRPr lang="ru-RU" sz="82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680" indent="-285680" defTabSz="9141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Периодичность выхода – два номера в год.</a:t>
            </a:r>
          </a:p>
          <a:p>
            <a:pPr marL="285680" indent="-285680" defTabSz="914175">
              <a:buFont typeface="Arial" panose="020B0604020202020204" pitchFamily="34" charset="0"/>
              <a:buChar char="•"/>
            </a:pPr>
            <a:endParaRPr lang="ru-RU" sz="82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680" indent="-285680" defTabSz="9141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как зарубежных креационистов, так и верующих ученых и богословов из нашего дивизиона.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88D4F-2370-4845-8EB6-6FD202BCE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91"/>
            <a:ext cx="3631611" cy="51145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3473" y="4587984"/>
            <a:ext cx="4911753" cy="461645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/>
          <a:p>
            <a:pPr algn="ctr" defTabSz="914175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https://sotvorenie.esd.adventist.org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5095"/>
            <a:ext cx="7716361" cy="5133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 творения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219822"/>
            <a:ext cx="7716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Празднование Субботы творения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 состоится </a:t>
            </a:r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октября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6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5364"/>
            <a:ext cx="4598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Субботы Творения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6454"/>
            <a:ext cx="8138542" cy="457792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56190"/>
            <a:ext cx="4151457" cy="461665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https://creationsabbath.online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50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102</Words>
  <Application>Microsoft Macintosh PowerPoint</Application>
  <PresentationFormat>Экран 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Попов</dc:creator>
  <cp:lastModifiedBy>Eugine Zaytsev</cp:lastModifiedBy>
  <cp:revision>37</cp:revision>
  <dcterms:created xsi:type="dcterms:W3CDTF">2019-03-19T14:24:41Z</dcterms:created>
  <dcterms:modified xsi:type="dcterms:W3CDTF">2025-02-11T14:20:00Z</dcterms:modified>
</cp:coreProperties>
</file>