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3" r:id="rId3"/>
    <p:sldId id="258" r:id="rId4"/>
    <p:sldId id="259" r:id="rId5"/>
    <p:sldId id="260" r:id="rId6"/>
    <p:sldId id="261" r:id="rId7"/>
    <p:sldId id="287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D03"/>
    <a:srgbClr val="000000"/>
    <a:srgbClr val="204248"/>
    <a:srgbClr val="94C3E1"/>
    <a:srgbClr val="E5E5E7"/>
    <a:srgbClr val="AFAFAF"/>
    <a:srgbClr val="6B473D"/>
    <a:srgbClr val="546882"/>
    <a:srgbClr val="44546A"/>
    <a:srgbClr val="FB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5C7E2-8B71-1541-C23B-0A41687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C7CF8-7BA1-CD53-00CD-C22273FE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14B4B-C5EF-4412-62BA-889B187C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21E1-FDF9-E047-28D9-0EE57F0D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A7200-55BC-9CCC-3923-856F4B8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0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39835-45E0-5649-D118-7C330BD4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9B440-0F5D-C1D4-8FD9-A4ED2C9B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CC62D-9364-B283-96F2-4B1D26FF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B57CA-EE5F-4779-4A7F-0BAC6A88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8AC50-27E8-F085-FC9C-6E452E94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4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73BECB-52E8-EE1B-F825-691A3792D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DD70B6-1B7A-4ECD-B13E-B72B2AA7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F9A07-F508-F02A-9CBE-C2CBA3B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800C-82FB-A75D-94B7-C2241E87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A08A8-C71F-EA57-4894-00A8B7EB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9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BAD5-D42C-1845-0C6A-7638719E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42244-C81B-2D91-1A9F-55872C17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C9583-008F-19FE-9AB1-DCD60820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AE878-FFEE-ABA0-EAAE-162DEA38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4094D-18BF-13F4-7A00-C64C9172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7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FF253-FE9B-F02B-584B-327E4768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8DC0B-94FD-7D6F-8D3F-C29F85EC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047F3-0A0E-47BF-D5BD-E429B6F7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39416-6307-479E-04C6-544512E5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1DC2A-0AE7-F9F3-3ACA-DAD9AA16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94167-ACB9-9786-2415-FCF677AB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1A68B-509E-CC3B-5D51-2CA3D00B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F0C16-10C2-8CCB-7D44-66C6802B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EB7AF-C93D-CB87-18C7-74B6F4E9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763EA-7A64-AB9A-F7A7-B52DDFA4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B44859-7186-7B39-B35A-9C6DC61F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0E18C-698C-EDCD-91D3-D90826BA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022EE-93E1-4ED2-EE20-96B95DAF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9C546-C26C-4590-109C-8AF330700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BB3CE-10DF-BEE5-42E8-AB067EB4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D578B8-C12A-DC1C-C595-1DA99683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1EF68D-73F8-89EA-ED24-30C65083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46812A-304C-501F-C410-9925541E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04E54F-D32E-1742-EA4D-BAFE754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3BCC7-9341-6CB5-6CE2-DD09613E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E04D7B-2190-A01A-8F35-BD12B6B3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1B198A-36D8-79A6-4D22-4EDAC957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C30B5F-7068-44A6-E56C-128A4619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3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C4845F-D831-B9C9-311A-3EFFC8EB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B6687E-EE87-E4B8-6C74-B3CCF89C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E0609-D277-CA06-455C-0E12D57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7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7C798-7FFC-8D0A-3753-9DCBED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93750-993C-C526-42F0-1A4C3813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28D13-1406-9EF1-5330-464A3CB85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67809-CB9F-2317-4AA2-24FCB48E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77D9D-BB54-BB7A-7304-2AB78507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A0225-D3B0-9265-307E-C5F80CA4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859E3-2550-DD67-B801-6331BC68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D70A8-8001-0E7C-13BC-71FCAC7CF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87201-3953-45D1-3BC7-9091D942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F8C608-F47D-CD7C-9C79-D702B154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01B5F-7008-0C73-4AAE-3FC4F7DE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7C3D2-EB2E-21A4-89A0-CD5F03A8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7D5A7-D320-D877-8B8D-783FE06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27C24C-C5FA-BD51-575E-A3A155F0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58563-5EBF-70D2-386D-61445D227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70669-CB6B-E5C2-7F72-74AD4E4A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8FADA-232E-8750-D0F6-BA2B8A12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CC9B2D-FB3D-89EE-2C85-38918405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963" y="930740"/>
            <a:ext cx="922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«Христос – наш Спаситель»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1705" y="5701109"/>
            <a:ext cx="8915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возрождения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молитвы и планирования евангельского служения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Евро-Азиатский дивизион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FDCA8A-E4A4-E8FC-6009-C6349B778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51" y="187786"/>
            <a:ext cx="1337603" cy="12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1060" y="781638"/>
            <a:ext cx="4249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020" y="2090172"/>
            <a:ext cx="98879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Евангелие от Матфея показывает нам различные грани служения Иисуса Христа. Сегодня мы рассмотрим образ Пастыря, который раскрывает удивительную заботу и любовь Господа к человеку.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Обычно, этот образ связывают с Евангелием от Иоанна, где Христос Сам называет себя «добрым пастырем». Однако, ниже мы увидим, что евангелист Матфей также изображает Иисуса Христа как заботливого и доброго Пастыря.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3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0944" y="1554539"/>
            <a:ext cx="95323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пастыря в Евангелии от Матфея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Первое упоминание: «Вождь, Который упасет народ Мой» (Мф. 2:6).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Второе упоминание: Иисус сжалился над людьми, потому что они были, «как овцы, не имеющие пастыря» (Мф 9:36).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Иисус избирает двенадцать учеников и посылает их «к погибшим овцам дома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Израилева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(Мф. 10:6).</a:t>
            </a:r>
          </a:p>
        </p:txBody>
      </p:sp>
    </p:spTree>
    <p:extLst>
      <p:ext uri="{BB962C8B-B14F-4D97-AF65-F5344CB8AC3E}">
        <p14:creationId xmlns:p14="http://schemas.microsoft.com/office/powerpoint/2010/main" val="65750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7077" y="1443841"/>
            <a:ext cx="97602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Мф. 15:24 содержит те же слова, что и Мф 10:6. Тот факт, что Иисус, в конечном счете, отвечает на просьбу женщины-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хананеянки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показывает, что и язычники составляют паству Иисуса.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Мф 25:31, 32 – суд, совершаемый Сыном Человеческим, сравнивается с действиями пастуха;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Мф 26:31, 32 – Иисус предсказывает, что ученики после Его смерти рассеются, словно овцы, но после Своего воскресения Он, подобно пастуху, соберет их и пойдет впереди них.</a:t>
            </a:r>
          </a:p>
        </p:txBody>
      </p:sp>
    </p:spTree>
    <p:extLst>
      <p:ext uri="{BB962C8B-B14F-4D97-AF65-F5344CB8AC3E}">
        <p14:creationId xmlns:p14="http://schemas.microsoft.com/office/powerpoint/2010/main" val="212267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1894" y="1459230"/>
            <a:ext cx="92482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Пастырские качества Иисуса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Он сжалился (Мф. 9:36).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Он «глубоко сострадает» людям (Мф. 9:36; ИПБ).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Он ищет каждую овечку (Мф. 18:12);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Он радуется каждой найденной овечке (Мф. 12:13).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Иисус как Пастырь проявляет заботу и сострадание к людям, ищет каждую заблудшую овечку и радуется, когда находит.</a:t>
            </a:r>
          </a:p>
        </p:txBody>
      </p:sp>
    </p:spTree>
    <p:extLst>
      <p:ext uri="{BB962C8B-B14F-4D97-AF65-F5344CB8AC3E}">
        <p14:creationId xmlns:p14="http://schemas.microsoft.com/office/powerpoint/2010/main" val="134976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8447" y="1413063"/>
            <a:ext cx="96951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Пастырь поручает заботу о своих овцах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Мф. 9:36 – Иисус видит народ, не имеющий пастыря.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Он говорит ученикам, что нужны «делатели» на жатве (Мф. 9:37, 38).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Для того чтобы помочь людям, лишенным пастыря, нужны посвященные христиане, преданные ученики Иисуса Христа.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Иисус избирает двенадцать учеников и посылает их на проповедь (Мф. 10:1).</a:t>
            </a:r>
          </a:p>
        </p:txBody>
      </p:sp>
    </p:spTree>
    <p:extLst>
      <p:ext uri="{BB962C8B-B14F-4D97-AF65-F5344CB8AC3E}">
        <p14:creationId xmlns:p14="http://schemas.microsoft.com/office/powerpoint/2010/main" val="243920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8447" y="2081626"/>
            <a:ext cx="9695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Подобным образом, Иисус создал Свою церковь, где каждый должен быть пастырем для ближнего.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Когда ближний сбивается с пути, нужно быть готовым сделать все, чтобы его найти и вернуть в стадо.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 Открывая ближнему Бога, мы сможем сами увидеть Его в нашей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20981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7368" y="781638"/>
            <a:ext cx="2637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ПРИЗЫВ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10" y="1566869"/>
            <a:ext cx="110738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Дорогие братья и сестры, кто из вас хотел бы, чтобы Иисус Христос стал вашим личным Пастырем? Кто из вас желает отражать в своей жизни и служении характер Иисуса как Пастыря?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Сегодня Господь побуждает нас проявлять глубокое сострадание к окружающим нас людям. Он призывает нас искать Его заблудших овец и приводить к Христу. Это могут быть люди, которые не знакомы с церковью, или те, кто когда-то посещал церковь, но ослабел духовно и потерялся. Проявите о них заботу и радуйтесь каждому, кто делает шаг навстречу Господу и возвращается в его стадо.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Помолимся о том, чтобы дух пастырской заботы и попечения, который жил в Иисусе, поселился в наших сердцах.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4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8" y="304427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</p:spTree>
    <p:extLst>
      <p:ext uri="{BB962C8B-B14F-4D97-AF65-F5344CB8AC3E}">
        <p14:creationId xmlns:p14="http://schemas.microsoft.com/office/powerpoint/2010/main" val="364979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6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Пастырь»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Молитвенное служение 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2959" y="738909"/>
            <a:ext cx="4186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ОБЕТОВАНИЕ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2619218"/>
            <a:ext cx="1026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пастырь Он будет пасти стадо Свое; агнцев будет брать на руки и носить на груди Своей, и водить дойных» (Ис. 40:11).</a:t>
            </a:r>
          </a:p>
        </p:txBody>
      </p:sp>
    </p:spTree>
    <p:extLst>
      <p:ext uri="{BB962C8B-B14F-4D97-AF65-F5344CB8AC3E}">
        <p14:creationId xmlns:p14="http://schemas.microsoft.com/office/powerpoint/2010/main" val="421218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347" y="738909"/>
            <a:ext cx="7839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 ГРУППАХ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006742"/>
            <a:ext cx="1026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Расскажите о том, как в своей жизни вы ощутили заботу Иисуса – доброго Пастыря.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Вспомните людей из вашей общины, которые потерялись, подобно заблудшей овце. Что лично вы можете сделать для них?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7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9" y="73890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382013"/>
            <a:ext cx="1026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Проведите несколько минут в личной молитве. Поговорите с Иисусом как со своим Пастырем. Попросите Его указать на ваши недостатки. Попросите 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Христа направить вас к тем людям, которые сильно нуждаются в Нем как в добром Пастыре, подсказав вам нужные слова и действия.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91413-924A-07B7-2C7E-90DB6706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734" y="738909"/>
            <a:ext cx="10786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НАСТАВЛЕНИЕ ДУХА ПРОРОЧЕСТВА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709" y="1932463"/>
            <a:ext cx="103585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«Христос, заботящийся о Своем народе, сравнивается с пастырем. После грехопадения Он увидел, что овцы Его осуждены на погибель в мрачной пустыне греха. Для того чтобы спасти этих заблудших, Он оставил честь и славу Отцовского дома. Он говорит: «Потерявшуюся отыщу и угнанную возвращу, и пораненную перевяжу, и больную укреплю». «Я спасу овец Моих, и они не будут уже расхищаемы” и «полевые звери не будут пожирать их»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Иезекииля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34:16, 22,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28)». (Уайт Э. Патриархи и пророки, с.190).</a:t>
            </a:r>
          </a:p>
        </p:txBody>
      </p:sp>
    </p:spTree>
    <p:extLst>
      <p:ext uri="{BB962C8B-B14F-4D97-AF65-F5344CB8AC3E}">
        <p14:creationId xmlns:p14="http://schemas.microsoft.com/office/powerpoint/2010/main" val="314541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1614990" y="5358035"/>
            <a:ext cx="8962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 конце недели все планы отделов объединяются в общий план общины и посвящаются Господу.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BE721-A1B0-29D1-BE11-D78894E4B72A}"/>
              </a:ext>
            </a:extLst>
          </p:cNvPr>
          <p:cNvSpPr txBox="1"/>
          <p:nvPr/>
        </p:nvSpPr>
        <p:spPr>
          <a:xfrm>
            <a:off x="1767225" y="2123973"/>
            <a:ext cx="8358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Пастырь»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Евангельские планы 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цели отделов общины </a:t>
            </a:r>
          </a:p>
        </p:txBody>
      </p:sp>
    </p:spTree>
    <p:extLst>
      <p:ext uri="{BB962C8B-B14F-4D97-AF65-F5344CB8AC3E}">
        <p14:creationId xmlns:p14="http://schemas.microsoft.com/office/powerpoint/2010/main" val="275055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Пастырь»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Проповедь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A5FD64-1E5C-0A39-84CE-3F20C61E05FD}"/>
              </a:ext>
            </a:extLst>
          </p:cNvPr>
          <p:cNvSpPr/>
          <p:nvPr/>
        </p:nvSpPr>
        <p:spPr>
          <a:xfrm>
            <a:off x="2856518" y="3324363"/>
            <a:ext cx="7230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тексты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Мф 2:6; 9:35–36; 15:24; 25:31–32; 26:31–32; 28:7.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056C6E-1DA1-46B5-B952-8690B5B7CCD0}"/>
              </a:ext>
            </a:extLst>
          </p:cNvPr>
          <p:cNvSpPr/>
          <p:nvPr/>
        </p:nvSpPr>
        <p:spPr>
          <a:xfrm>
            <a:off x="6632923" y="4029572"/>
            <a:ext cx="38727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«Если бы у кого было сто овец и одна из них заблудилась, то не оставит ли он девяносто девять в горах и не пойдет ли искать заблудившуюся? И если случится найти ее, то, истинно говорю вам, он радуется о ней более, нежели о девяноста девяти не заблудившихся» (Мф. 18:12, 13).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1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8712" y="878732"/>
            <a:ext cx="6174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МЫСЛЬ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4813" y="2526904"/>
            <a:ext cx="85852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Иисус, заботливый Пастырь, отыскивает заблудших, собирает рассеянных и врачует израненных. Он показывает им, что Бог рядом с ними, и вовлекает нас в это служение.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04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960</Words>
  <Application>Microsoft Macintosh PowerPoint</Application>
  <PresentationFormat>Широкоэкранный</PresentationFormat>
  <Paragraphs>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Vitaliy Kozev</cp:lastModifiedBy>
  <cp:revision>66</cp:revision>
  <dcterms:created xsi:type="dcterms:W3CDTF">2024-09-11T11:02:50Z</dcterms:created>
  <dcterms:modified xsi:type="dcterms:W3CDTF">2025-07-11T14:16:04Z</dcterms:modified>
</cp:coreProperties>
</file>