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3" r:id="rId3"/>
    <p:sldId id="258" r:id="rId4"/>
    <p:sldId id="259" r:id="rId5"/>
    <p:sldId id="260" r:id="rId6"/>
    <p:sldId id="261" r:id="rId7"/>
    <p:sldId id="290" r:id="rId8"/>
    <p:sldId id="274" r:id="rId9"/>
    <p:sldId id="275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D03"/>
    <a:srgbClr val="000000"/>
    <a:srgbClr val="204248"/>
    <a:srgbClr val="94C3E1"/>
    <a:srgbClr val="E5E5E7"/>
    <a:srgbClr val="AFAFAF"/>
    <a:srgbClr val="6B473D"/>
    <a:srgbClr val="546882"/>
    <a:srgbClr val="44546A"/>
    <a:srgbClr val="FB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5C7E2-8B71-1541-C23B-0A41687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C7CF8-7BA1-CD53-00CD-C22273FE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14B4B-C5EF-4412-62BA-889B187C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21E1-FDF9-E047-28D9-0EE57F0D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A7200-55BC-9CCC-3923-856F4B8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0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39835-45E0-5649-D118-7C330BD4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9B440-0F5D-C1D4-8FD9-A4ED2C9B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CC62D-9364-B283-96F2-4B1D26FF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B57CA-EE5F-4779-4A7F-0BAC6A88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8AC50-27E8-F085-FC9C-6E452E94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4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73BECB-52E8-EE1B-F825-691A3792D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DD70B6-1B7A-4ECD-B13E-B72B2AA7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F9A07-F508-F02A-9CBE-C2CBA3B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800C-82FB-A75D-94B7-C2241E87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A08A8-C71F-EA57-4894-00A8B7EB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9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BAD5-D42C-1845-0C6A-7638719E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42244-C81B-2D91-1A9F-55872C17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C9583-008F-19FE-9AB1-DCD60820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AE878-FFEE-ABA0-EAAE-162DEA38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4094D-18BF-13F4-7A00-C64C9172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7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FF253-FE9B-F02B-584B-327E4768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8DC0B-94FD-7D6F-8D3F-C29F85EC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047F3-0A0E-47BF-D5BD-E429B6F7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39416-6307-479E-04C6-544512E5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1DC2A-0AE7-F9F3-3ACA-DAD9AA16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94167-ACB9-9786-2415-FCF677AB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1A68B-509E-CC3B-5D51-2CA3D00B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F0C16-10C2-8CCB-7D44-66C6802B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EB7AF-C93D-CB87-18C7-74B6F4E9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763EA-7A64-AB9A-F7A7-B52DDFA4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B44859-7186-7B39-B35A-9C6DC61F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0E18C-698C-EDCD-91D3-D90826BA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022EE-93E1-4ED2-EE20-96B95DAF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9C546-C26C-4590-109C-8AF330700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BB3CE-10DF-BEE5-42E8-AB067EB4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D578B8-C12A-DC1C-C595-1DA99683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1EF68D-73F8-89EA-ED24-30C65083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46812A-304C-501F-C410-9925541E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04E54F-D32E-1742-EA4D-BAFE754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3BCC7-9341-6CB5-6CE2-DD09613E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E04D7B-2190-A01A-8F35-BD12B6B3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1B198A-36D8-79A6-4D22-4EDAC957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C30B5F-7068-44A6-E56C-128A4619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3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C4845F-D831-B9C9-311A-3EFFC8EB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B6687E-EE87-E4B8-6C74-B3CCF89C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E0609-D277-CA06-455C-0E12D57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7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7C798-7FFC-8D0A-3753-9DCBED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93750-993C-C526-42F0-1A4C3813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28D13-1406-9EF1-5330-464A3CB85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67809-CB9F-2317-4AA2-24FCB48E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77D9D-BB54-BB7A-7304-2AB78507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A0225-D3B0-9265-307E-C5F80CA4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859E3-2550-DD67-B801-6331BC68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D70A8-8001-0E7C-13BC-71FCAC7CF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87201-3953-45D1-3BC7-9091D942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F8C608-F47D-CD7C-9C79-D702B154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01B5F-7008-0C73-4AAE-3FC4F7DE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7C3D2-EB2E-21A4-89A0-CD5F03A8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7D5A7-D320-D877-8B8D-783FE06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27C24C-C5FA-BD51-575E-A3A155F0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58563-5EBF-70D2-386D-61445D227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70669-CB6B-E5C2-7F72-74AD4E4A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8FADA-232E-8750-D0F6-BA2B8A12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CC9B2D-FB3D-89EE-2C85-38918405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963" y="930740"/>
            <a:ext cx="922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«Христос – наш Спаситель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1705" y="5701109"/>
            <a:ext cx="8915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Недели возрождения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молитвы и планирования евангельского служения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Евро-Азиатский дивизион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D19986-BCDE-80FE-1617-1DF8D1467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51" y="175443"/>
            <a:ext cx="1337603" cy="12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1060" y="781638"/>
            <a:ext cx="4249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020" y="2090172"/>
            <a:ext cx="98879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Мы продолжаем изучать образы Иисуса в Евангелии от Матфея. Сегодня мы рассмотрим Иисуса в качестве Целителя. Матфей описывает не менее пятнадцати чудес исцеления. Мы рассмотрим лишь некоторые.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8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482" y="1674673"/>
            <a:ext cx="95290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 исцеляет множество больных</a:t>
            </a:r>
          </a:p>
          <a:p>
            <a:pPr marL="457200" indent="-457200">
              <a:buAutoNum type="arabicPeriod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Болезни появились на земле в результате греха.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Бог творил жизнь, а не болезни.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Христос с состраданием относился к болящим.</a:t>
            </a:r>
          </a:p>
        </p:txBody>
      </p:sp>
    </p:spTree>
    <p:extLst>
      <p:ext uri="{BB962C8B-B14F-4D97-AF65-F5344CB8AC3E}">
        <p14:creationId xmlns:p14="http://schemas.microsoft.com/office/powerpoint/2010/main" val="350682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1905" y="920621"/>
            <a:ext cx="99281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Примеры больных, которых исцелил Иисус: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теща Петра (Мф 8:14, 15) – горячка;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прокаженный (Мф.8:2-4) – проказа;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слуга сотника (Мф. 8:5-10) – паралич;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бесноватые (Мф. 8:28-34) – одержимость;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расслабленный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Капернауме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(Мф. 9:1-8) – паралич;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страдающая кровотечением (Мф. 9:20-22);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слепые (Мф. 9:27-31);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страдающие другими болезнями (немотой, глухотой, сухорукостью).</a:t>
            </a:r>
          </a:p>
        </p:txBody>
      </p:sp>
    </p:spTree>
    <p:extLst>
      <p:ext uri="{BB962C8B-B14F-4D97-AF65-F5344CB8AC3E}">
        <p14:creationId xmlns:p14="http://schemas.microsoft.com/office/powerpoint/2010/main" val="1113111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482" y="1166842"/>
            <a:ext cx="95290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Пророк Исаия предсказал, что Мессия «возьмет на Себя наши немощи и понесет наши болезни»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53:4).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Матфей показывает, как исполнилось это пророчество (Мф. 8:16, 17).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 Иисус встречал людей, страдающих различными болезнями.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з) Служение Христа было наполнено постоянной помощью людям.</a:t>
            </a:r>
          </a:p>
        </p:txBody>
      </p:sp>
    </p:spTree>
    <p:extLst>
      <p:ext uri="{BB962C8B-B14F-4D97-AF65-F5344CB8AC3E}">
        <p14:creationId xmlns:p14="http://schemas.microsoft.com/office/powerpoint/2010/main" val="417628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2020" y="764486"/>
            <a:ext cx="988795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«Служение Спасителя не ограничивалось определенным временем или местом. Его сострадание не знало границ. Масштабы проповеди Христа и Его служения исцеления были так велики, что во всей Палестине не нашлось бы помещения, способного вместить множество людей, приходивших к Нему. Зеленые склоны галилейских холмов, оживленные дороги, берег моря, синагога — любое место, где Он находился и куда можно было принести больных, становилось лечебницей, и там принимал Иисус. В каждом городе, большом и малом, в каждом селении, через которое проходил Христос, Он возлагал руки на больных, исцеляя их». 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Э. Уайт «Служение исцеления», с. 17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4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1894" y="1182231"/>
            <a:ext cx="95778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 стремился не только исцелить человека физически, но, прежде всего, возродить в нем веру и приблизить к Богу</a:t>
            </a:r>
          </a:p>
          <a:p>
            <a:pPr marL="514350" indent="-514350">
              <a:buAutoNum type="arabicPeriod" startAt="2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Больной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Капернауме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страдал параличом, его тяготило бремя собственной греховной жизни.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Иисус даровал ему прощение грехов (Мф. 9:2).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Иисус стремился укрепить веру больного человека. Страдавшей кровотечением женщине Он сказал: «Вера твоя спасла тебя» (Мф. 9:22)</a:t>
            </a:r>
          </a:p>
        </p:txBody>
      </p:sp>
    </p:spTree>
    <p:extLst>
      <p:ext uri="{BB962C8B-B14F-4D97-AF65-F5344CB8AC3E}">
        <p14:creationId xmlns:p14="http://schemas.microsoft.com/office/powerpoint/2010/main" val="134976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1894" y="1874728"/>
            <a:ext cx="92482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Он спросил слепых: «Веруете ли?» (Мф. 9:28)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«Наш Господь, Иисус Христос, пришел в этот мир как неутомимый слуга… чтобы иметь возможность служить людям… Миссия Христа заключалась в том, чтобы даровать людям полное восстановление; Он пришел дать им физическое здоровье, душевный мир и совершенство характера» (Уайт Э. Служение исцеления, с. 17).</a:t>
            </a:r>
          </a:p>
        </p:txBody>
      </p:sp>
    </p:spTree>
    <p:extLst>
      <p:ext uri="{BB962C8B-B14F-4D97-AF65-F5344CB8AC3E}">
        <p14:creationId xmlns:p14="http://schemas.microsoft.com/office/powerpoint/2010/main" val="3682319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1068" y="1382286"/>
            <a:ext cx="96498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Иисус готов быть Целителем для каждого из нас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Иисус дарует нам, прежде всего, душевное исцеление.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Иисус обещает прийти во второй раз и установить Царство, где не будет ни смерти, ни болезни, ни плача (см.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21:4).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Иисус призывает нас активно развивать служение исцеления.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Наша задача – указать каждому человеку на великого Целителя.</a:t>
            </a:r>
          </a:p>
        </p:txBody>
      </p:sp>
    </p:spTree>
    <p:extLst>
      <p:ext uri="{BB962C8B-B14F-4D97-AF65-F5344CB8AC3E}">
        <p14:creationId xmlns:p14="http://schemas.microsoft.com/office/powerpoint/2010/main" val="2439204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7368" y="620277"/>
            <a:ext cx="2637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ПРИЗЫВ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016" y="1409830"/>
            <a:ext cx="9887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Мои дорогие братья и сестры, кто из вас хотел бы ощутить заботливое и целительное прикосновение Иисуса, полное сострадания и любви? Он зовет нас и ждет, как поется в одной из христианских песен: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4842" y="2702794"/>
            <a:ext cx="50023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Зовет, зовет в Свою обитель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Государь мой Бог.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Придите все, к Нему придите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Те, кто изнемог.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Принесите Богу ваши хлопоты,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Принесите Богу чаши ваших слез,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Приходите с верой и без ропота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святой, на каменный утес. </a:t>
            </a:r>
          </a:p>
          <a:p>
            <a:pPr algn="ct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Чередниченко В. «Святой утес»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7342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8" y="304427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</p:spTree>
    <p:extLst>
      <p:ext uri="{BB962C8B-B14F-4D97-AF65-F5344CB8AC3E}">
        <p14:creationId xmlns:p14="http://schemas.microsoft.com/office/powerpoint/2010/main" val="263735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День 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Целитель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Молитвенное служение 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2959" y="738909"/>
            <a:ext cx="4186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ОБЕТОВАНИЕ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2247259"/>
            <a:ext cx="1026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«Исцели меня, Господи, и исцелен буду; спаси меня, и спасен буду; ибо Ты хвала моя»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Иер.17:14).</a:t>
            </a:r>
          </a:p>
        </p:txBody>
      </p:sp>
    </p:spTree>
    <p:extLst>
      <p:ext uri="{BB962C8B-B14F-4D97-AF65-F5344CB8AC3E}">
        <p14:creationId xmlns:p14="http://schemas.microsoft.com/office/powerpoint/2010/main" val="421218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347" y="738909"/>
            <a:ext cx="7839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 ГРУППАХ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200" y="2006742"/>
            <a:ext cx="1026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Поделитесь примером того, как вы или знакомые вам люди получили исцеление от Господа. Что предшествовало этому?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Расскажите о людях, которые сегодня остро нуждаются в исцелении от Господа.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Чем вы можете помочь таким людям? Поделитесь библейскими обетованиями.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7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9" y="73890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382013"/>
            <a:ext cx="1026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Прославьте Иисуса за опыты, в которых Он явился вам как Целитель. Представьте Богу в молитве людей, нуждающихся в исцелении. Сошлитесь в молитве на обетования, которые укрепляют нашу веру в Божье исцеление.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91413-924A-07B7-2C7E-90DB6706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734" y="738909"/>
            <a:ext cx="10786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НАСТАВЛЕНИЕ ДУХА ПРОРОЧЕСТВА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709" y="1932463"/>
            <a:ext cx="103585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««Но воззвали к Господу в скорби своей, И Он спас их от бедствий их;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Послал слово Свое, и исцелил их, И избавил их от могил их» (Пс.106:19, 20). Бог и сегодня в той же мере желает восстановить здоровье больного, как и тогда, когда Святой Дух говорил эти слова через псалмопевца. Христос и теперь все Тот же сострадающий Врач, каким Он был во время Своего земного служения. В Нем находится целительный бальзам от любой болезни, обновляющая сила против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немощей. Его ученики в наши дни должны молиться о больных с таким же состраданием и верой, как молились ученики в прошлом» (Уайт Э., Законы здоровья, с. 33).</a:t>
            </a:r>
          </a:p>
        </p:txBody>
      </p:sp>
    </p:spTree>
    <p:extLst>
      <p:ext uri="{BB962C8B-B14F-4D97-AF65-F5344CB8AC3E}">
        <p14:creationId xmlns:p14="http://schemas.microsoft.com/office/powerpoint/2010/main" val="314541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1614990" y="5358035"/>
            <a:ext cx="8962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 конце недели все планы отделов объединяются в общий план общины и посвящаются Господу.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BE721-A1B0-29D1-BE11-D78894E4B72A}"/>
              </a:ext>
            </a:extLst>
          </p:cNvPr>
          <p:cNvSpPr txBox="1"/>
          <p:nvPr/>
        </p:nvSpPr>
        <p:spPr>
          <a:xfrm>
            <a:off x="1767225" y="2123973"/>
            <a:ext cx="8358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Целитель»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Евангельские планы 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цели отделов общины </a:t>
            </a:r>
          </a:p>
        </p:txBody>
      </p:sp>
    </p:spTree>
    <p:extLst>
      <p:ext uri="{BB962C8B-B14F-4D97-AF65-F5344CB8AC3E}">
        <p14:creationId xmlns:p14="http://schemas.microsoft.com/office/powerpoint/2010/main" val="275055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Целитель»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Проповедь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E1AFAB-7902-12FC-F948-6D475A3C9249}"/>
              </a:ext>
            </a:extLst>
          </p:cNvPr>
          <p:cNvSpPr/>
          <p:nvPr/>
        </p:nvSpPr>
        <p:spPr>
          <a:xfrm>
            <a:off x="2975933" y="3540826"/>
            <a:ext cx="5862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тексты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Мф 1:1; 9:27–31; 12:22–23; 15:21–28; 20:29–34; 21:14–16.</a:t>
            </a:r>
          </a:p>
        </p:txBody>
      </p:sp>
    </p:spTree>
    <p:extLst>
      <p:ext uri="{BB962C8B-B14F-4D97-AF65-F5344CB8AC3E}">
        <p14:creationId xmlns:p14="http://schemas.microsoft.com/office/powerpoint/2010/main" val="122321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02488" y="719081"/>
            <a:ext cx="5987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МЫСЛЬ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5488" y="1737714"/>
            <a:ext cx="96610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 Христос пришел в этот мир как Спаситель, чтобы избавить людей от грехов. Для того чтобы завоевать расположение человека, взрастить веру в сердце и призвать к спасению, Иисус часто начинал общение с людьми с того, что удовлетворял их жизненные нужды. Чаще всего эти нужды были связаны со здоровьем. В Евангелии от Матфея Иисус описан как Тот, Кто исцеляет людей от недугов, вызванных в том числе злыми силами.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Иисус, Целитель, облегчает страдания и привлекает к Себе всех угнетенных и обремененных.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68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1059</Words>
  <Application>Microsoft Macintosh PowerPoint</Application>
  <PresentationFormat>Широкоэкранный</PresentationFormat>
  <Paragraphs>79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Vitaliy Kozev</cp:lastModifiedBy>
  <cp:revision>70</cp:revision>
  <dcterms:created xsi:type="dcterms:W3CDTF">2024-09-11T11:02:50Z</dcterms:created>
  <dcterms:modified xsi:type="dcterms:W3CDTF">2025-07-11T14:18:01Z</dcterms:modified>
</cp:coreProperties>
</file>