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57"/>
  </p:notesMasterIdLst>
  <p:sldIdLst>
    <p:sldId id="256" r:id="rId2"/>
    <p:sldId id="257" r:id="rId3"/>
    <p:sldId id="258" r:id="rId4"/>
    <p:sldId id="319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9" r:id="rId22"/>
    <p:sldId id="280" r:id="rId23"/>
    <p:sldId id="281" r:id="rId24"/>
    <p:sldId id="282" r:id="rId25"/>
    <p:sldId id="283" r:id="rId26"/>
    <p:sldId id="285" r:id="rId27"/>
    <p:sldId id="290" r:id="rId28"/>
    <p:sldId id="286" r:id="rId29"/>
    <p:sldId id="287" r:id="rId30"/>
    <p:sldId id="288" r:id="rId31"/>
    <p:sldId id="289" r:id="rId32"/>
    <p:sldId id="293" r:id="rId33"/>
    <p:sldId id="294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3987" autoAdjust="0"/>
  </p:normalViewPr>
  <p:slideViewPr>
    <p:cSldViewPr snapToGrid="0">
      <p:cViewPr varScale="1">
        <p:scale>
          <a:sx n="85" d="100"/>
          <a:sy n="85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8223C-2D10-A54C-9827-9E2A977566A7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1B890-70B4-7548-A0AE-E893DBC72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66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55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85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37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Если Бога нет в нашей повседневной жизни, как мы можем по-настоящему служить Ему?</a:t>
            </a:r>
            <a:br>
              <a:rPr lang="ru-RU" dirty="0"/>
            </a:br>
            <a:r>
              <a:rPr lang="ru-RU" dirty="0"/>
              <a:t>Наши отношения с людьми отражают наши отношения с Богом.</a:t>
            </a:r>
            <a:br>
              <a:rPr lang="ru-RU" dirty="0"/>
            </a:br>
            <a:r>
              <a:rPr lang="ru-RU" dirty="0"/>
              <a:t>Когда наши отношения с Богом ослабевают, это неизбежно сказывается и на наших отношениях с окружающими.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5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0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06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24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51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60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76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50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46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03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11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79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49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87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11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72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52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5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19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3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4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1B890-70B4-7548-A0AE-E893DBC725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90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27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92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5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6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5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8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40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2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80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9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2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6/16/2026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19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50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j0433158.jpg">
            <a:extLst>
              <a:ext uri="{FF2B5EF4-FFF2-40B4-BE49-F238E27FC236}">
                <a16:creationId xmlns:a16="http://schemas.microsoft.com/office/drawing/2014/main" id="{3C1DA8C3-C6A8-57CD-4583-4610BB4B42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2000" y="1275244"/>
            <a:ext cx="4670612" cy="339787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4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725EBB-9EA9-A04A-3E32-6EAB52AE9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5232" y="1082631"/>
            <a:ext cx="5614148" cy="272736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altLang="en-US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значит быть пастором?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4576F-0652-8A43-2E0A-BB468DFE5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4452" y="3809999"/>
            <a:ext cx="3939990" cy="1111625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ru-RU" dirty="0" err="1"/>
              <a:t>Джонас</a:t>
            </a:r>
            <a:r>
              <a:rPr lang="ru-RU" dirty="0"/>
              <a:t> </a:t>
            </a:r>
            <a:r>
              <a:rPr lang="ru-RU" dirty="0" err="1"/>
              <a:t>Арраис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99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2" name="Rectangle 923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Going From The Historical Jesus To The Jesus Of Faith Is, 56% OFF">
            <a:extLst>
              <a:ext uri="{FF2B5EF4-FFF2-40B4-BE49-F238E27FC236}">
                <a16:creationId xmlns:a16="http://schemas.microsoft.com/office/drawing/2014/main" id="{575A6E22-1938-95C4-5C2F-89D41BD54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68" b="-3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4" name="Freeform: Shape 9233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36" name="Freeform: Shape 9235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288D9-FAA1-3222-0C32-4B872AEA1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739" y="1719255"/>
            <a:ext cx="6929434" cy="304800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/>
              <a:t>«</a:t>
            </a:r>
            <a:r>
              <a:rPr lang="ru-RU" sz="3200" dirty="0"/>
              <a:t>Вы сможете уподобляться Ему лишь в том случае, если будете любить Его, подражать Ему и полагаться на Него</a:t>
            </a:r>
            <a:r>
              <a:rPr lang="ru-RU" sz="3200" b="1" dirty="0"/>
              <a:t>».</a:t>
            </a:r>
            <a:br>
              <a:rPr lang="ru-RU" sz="3200" dirty="0"/>
            </a:br>
            <a:r>
              <a:rPr lang="ru-RU" sz="3200" i="1" dirty="0"/>
              <a:t>Путь ко Христу, с. 66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0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7" name="Rectangle 1025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0E84E-BF73-DB37-BC85-FEFD7FFC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466722"/>
            <a:ext cx="6095998" cy="976312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r>
              <a:rPr lang="en-US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2. </a:t>
            </a:r>
            <a:r>
              <a:rPr lang="ru-RU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Хороший проповедник</a:t>
            </a:r>
            <a:endParaRPr lang="en-US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Preaching Difficult Doctrines (Without Splitting the Church!) — Pastor Well">
            <a:extLst>
              <a:ext uri="{FF2B5EF4-FFF2-40B4-BE49-F238E27FC236}">
                <a16:creationId xmlns:a16="http://schemas.microsoft.com/office/drawing/2014/main" id="{B842B901-4F62-45D9-EDA8-D45575E0FD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2" r="32477" b="-1"/>
          <a:stretch/>
        </p:blipFill>
        <p:spPr bwMode="auto">
          <a:xfrm>
            <a:off x="7620000" y="10"/>
            <a:ext cx="457200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276687" y="6438981"/>
                </a:moveTo>
                <a:cubicBezTo>
                  <a:pt x="286189" y="6444077"/>
                  <a:pt x="293666" y="6451650"/>
                  <a:pt x="296618" y="6463841"/>
                </a:cubicBezTo>
                <a:lnTo>
                  <a:pt x="296621" y="6463850"/>
                </a:lnTo>
                <a:lnTo>
                  <a:pt x="307605" y="6508052"/>
                </a:lnTo>
                <a:lnTo>
                  <a:pt x="310416" y="6513012"/>
                </a:lnTo>
                <a:lnTo>
                  <a:pt x="312883" y="6521804"/>
                </a:lnTo>
                <a:lnTo>
                  <a:pt x="329221" y="6546195"/>
                </a:lnTo>
                <a:lnTo>
                  <a:pt x="329221" y="6546194"/>
                </a:lnTo>
                <a:lnTo>
                  <a:pt x="310416" y="6513012"/>
                </a:lnTo>
                <a:lnTo>
                  <a:pt x="296621" y="6463850"/>
                </a:lnTo>
                <a:lnTo>
                  <a:pt x="296618" y="6463840"/>
                </a:lnTo>
                <a:close/>
                <a:moveTo>
                  <a:pt x="360891" y="2836172"/>
                </a:moveTo>
                <a:lnTo>
                  <a:pt x="360891" y="2836173"/>
                </a:lnTo>
                <a:cubicBezTo>
                  <a:pt x="364963" y="2839983"/>
                  <a:pt x="368249" y="2844317"/>
                  <a:pt x="369582" y="2848794"/>
                </a:cubicBezTo>
                <a:cubicBezTo>
                  <a:pt x="376249" y="2870416"/>
                  <a:pt x="384441" y="2892181"/>
                  <a:pt x="389490" y="2914328"/>
                </a:cubicBezTo>
                <a:lnTo>
                  <a:pt x="394121" y="2947863"/>
                </a:lnTo>
                <a:lnTo>
                  <a:pt x="390537" y="2982148"/>
                </a:lnTo>
                <a:cubicBezTo>
                  <a:pt x="382441" y="3014153"/>
                  <a:pt x="378631" y="3045777"/>
                  <a:pt x="378845" y="3077401"/>
                </a:cubicBezTo>
                <a:lnTo>
                  <a:pt x="378845" y="3077402"/>
                </a:lnTo>
                <a:lnTo>
                  <a:pt x="378845" y="3077402"/>
                </a:lnTo>
                <a:cubicBezTo>
                  <a:pt x="379059" y="3109026"/>
                  <a:pt x="383298" y="3140650"/>
                  <a:pt x="391299" y="3172655"/>
                </a:cubicBezTo>
                <a:cubicBezTo>
                  <a:pt x="417208" y="3276481"/>
                  <a:pt x="444640" y="3380306"/>
                  <a:pt x="438926" y="3489468"/>
                </a:cubicBezTo>
                <a:cubicBezTo>
                  <a:pt x="437974" y="3507564"/>
                  <a:pt x="449595" y="3529091"/>
                  <a:pt x="461025" y="3544714"/>
                </a:cubicBezTo>
                <a:cubicBezTo>
                  <a:pt x="466455" y="3552191"/>
                  <a:pt x="470634" y="3557716"/>
                  <a:pt x="473569" y="3562321"/>
                </a:cubicBezTo>
                <a:lnTo>
                  <a:pt x="478647" y="3574408"/>
                </a:lnTo>
                <a:lnTo>
                  <a:pt x="476296" y="3587174"/>
                </a:lnTo>
                <a:cubicBezTo>
                  <a:pt x="474277" y="3592232"/>
                  <a:pt x="471027" y="3598435"/>
                  <a:pt x="466549" y="3606817"/>
                </a:cubicBezTo>
                <a:cubicBezTo>
                  <a:pt x="462167" y="3614819"/>
                  <a:pt x="459501" y="3624725"/>
                  <a:pt x="453023" y="3630632"/>
                </a:cubicBezTo>
                <a:cubicBezTo>
                  <a:pt x="436545" y="3645682"/>
                  <a:pt x="430306" y="3662494"/>
                  <a:pt x="428782" y="3680163"/>
                </a:cubicBezTo>
                <a:lnTo>
                  <a:pt x="428782" y="3680164"/>
                </a:lnTo>
                <a:lnTo>
                  <a:pt x="428782" y="3680164"/>
                </a:lnTo>
                <a:lnTo>
                  <a:pt x="432830" y="3734838"/>
                </a:lnTo>
                <a:lnTo>
                  <a:pt x="432448" y="3754652"/>
                </a:lnTo>
                <a:cubicBezTo>
                  <a:pt x="426448" y="3767130"/>
                  <a:pt x="424496" y="3778655"/>
                  <a:pt x="426091" y="3789776"/>
                </a:cubicBezTo>
                <a:lnTo>
                  <a:pt x="426091" y="3789776"/>
                </a:lnTo>
                <a:lnTo>
                  <a:pt x="426091" y="3789777"/>
                </a:lnTo>
                <a:cubicBezTo>
                  <a:pt x="427687" y="3800897"/>
                  <a:pt x="432830" y="3811614"/>
                  <a:pt x="441022" y="3822473"/>
                </a:cubicBezTo>
                <a:lnTo>
                  <a:pt x="455357" y="3852620"/>
                </a:lnTo>
                <a:lnTo>
                  <a:pt x="454577" y="3868764"/>
                </a:lnTo>
                <a:cubicBezTo>
                  <a:pt x="453119" y="3874229"/>
                  <a:pt x="450356" y="3879766"/>
                  <a:pt x="445974" y="3885338"/>
                </a:cubicBezTo>
                <a:cubicBezTo>
                  <a:pt x="426543" y="3910104"/>
                  <a:pt x="416351" y="3935727"/>
                  <a:pt x="414089" y="3962159"/>
                </a:cubicBezTo>
                <a:lnTo>
                  <a:pt x="414089" y="3962160"/>
                </a:lnTo>
                <a:lnTo>
                  <a:pt x="414089" y="3962160"/>
                </a:lnTo>
                <a:cubicBezTo>
                  <a:pt x="411827" y="3988593"/>
                  <a:pt x="417495" y="4015835"/>
                  <a:pt x="429782" y="4043840"/>
                </a:cubicBezTo>
                <a:lnTo>
                  <a:pt x="444904" y="4103826"/>
                </a:lnTo>
                <a:lnTo>
                  <a:pt x="442936" y="4134255"/>
                </a:lnTo>
                <a:cubicBezTo>
                  <a:pt x="441094" y="4144498"/>
                  <a:pt x="438022" y="4154857"/>
                  <a:pt x="433592" y="4165383"/>
                </a:cubicBezTo>
                <a:cubicBezTo>
                  <a:pt x="430163" y="4173480"/>
                  <a:pt x="429592" y="4182767"/>
                  <a:pt x="429687" y="4192387"/>
                </a:cubicBezTo>
                <a:lnTo>
                  <a:pt x="429687" y="4192388"/>
                </a:lnTo>
                <a:lnTo>
                  <a:pt x="429687" y="4192388"/>
                </a:lnTo>
                <a:lnTo>
                  <a:pt x="429782" y="4221391"/>
                </a:lnTo>
                <a:lnTo>
                  <a:pt x="424066" y="4253014"/>
                </a:lnTo>
                <a:cubicBezTo>
                  <a:pt x="411873" y="4277401"/>
                  <a:pt x="396253" y="4300070"/>
                  <a:pt x="384250" y="4324645"/>
                </a:cubicBezTo>
                <a:cubicBezTo>
                  <a:pt x="378536" y="4336457"/>
                  <a:pt x="375488" y="4350554"/>
                  <a:pt x="375296" y="4363890"/>
                </a:cubicBezTo>
                <a:lnTo>
                  <a:pt x="375296" y="4363891"/>
                </a:lnTo>
                <a:lnTo>
                  <a:pt x="375296" y="4363891"/>
                </a:lnTo>
                <a:cubicBezTo>
                  <a:pt x="374344" y="4403326"/>
                  <a:pt x="374344" y="4442762"/>
                  <a:pt x="376058" y="4482005"/>
                </a:cubicBezTo>
                <a:cubicBezTo>
                  <a:pt x="378726" y="4546777"/>
                  <a:pt x="379298" y="4612501"/>
                  <a:pt x="436068" y="4659175"/>
                </a:cubicBezTo>
                <a:cubicBezTo>
                  <a:pt x="440640" y="4662987"/>
                  <a:pt x="443308" y="4671177"/>
                  <a:pt x="444070" y="4677656"/>
                </a:cubicBezTo>
                <a:cubicBezTo>
                  <a:pt x="447689" y="4707565"/>
                  <a:pt x="448071" y="4738236"/>
                  <a:pt x="453977" y="4767765"/>
                </a:cubicBezTo>
                <a:lnTo>
                  <a:pt x="455286" y="4800483"/>
                </a:lnTo>
                <a:lnTo>
                  <a:pt x="440450" y="4828916"/>
                </a:lnTo>
                <a:cubicBezTo>
                  <a:pt x="423877" y="4846490"/>
                  <a:pt x="412446" y="4866958"/>
                  <a:pt x="410740" y="4889275"/>
                </a:cubicBezTo>
                <a:lnTo>
                  <a:pt x="410740" y="4889275"/>
                </a:lnTo>
                <a:lnTo>
                  <a:pt x="410740" y="4889276"/>
                </a:lnTo>
                <a:cubicBezTo>
                  <a:pt x="410172" y="4896714"/>
                  <a:pt x="410683" y="4904358"/>
                  <a:pt x="412445" y="4912169"/>
                </a:cubicBezTo>
                <a:lnTo>
                  <a:pt x="413848" y="4933805"/>
                </a:lnTo>
                <a:lnTo>
                  <a:pt x="409088" y="4952673"/>
                </a:lnTo>
                <a:cubicBezTo>
                  <a:pt x="404302" y="4964604"/>
                  <a:pt x="396729" y="4975511"/>
                  <a:pt x="389013" y="4987037"/>
                </a:cubicBezTo>
                <a:cubicBezTo>
                  <a:pt x="377774" y="5003801"/>
                  <a:pt x="363676" y="5022852"/>
                  <a:pt x="362534" y="5041521"/>
                </a:cubicBezTo>
                <a:cubicBezTo>
                  <a:pt x="360677" y="5073241"/>
                  <a:pt x="338137" y="5101639"/>
                  <a:pt x="336386" y="5133224"/>
                </a:cubicBezTo>
                <a:lnTo>
                  <a:pt x="336386" y="5133225"/>
                </a:lnTo>
                <a:lnTo>
                  <a:pt x="336386" y="5133225"/>
                </a:lnTo>
                <a:lnTo>
                  <a:pt x="343101" y="5166114"/>
                </a:lnTo>
                <a:lnTo>
                  <a:pt x="342411" y="5172090"/>
                </a:lnTo>
                <a:cubicBezTo>
                  <a:pt x="341530" y="5174400"/>
                  <a:pt x="340339" y="5176876"/>
                  <a:pt x="339863" y="5179067"/>
                </a:cubicBezTo>
                <a:lnTo>
                  <a:pt x="339863" y="5179068"/>
                </a:lnTo>
                <a:lnTo>
                  <a:pt x="339863" y="5179068"/>
                </a:lnTo>
                <a:cubicBezTo>
                  <a:pt x="332623" y="5214122"/>
                  <a:pt x="339673" y="5247079"/>
                  <a:pt x="363486" y="5272797"/>
                </a:cubicBezTo>
                <a:cubicBezTo>
                  <a:pt x="379013" y="5289657"/>
                  <a:pt x="387538" y="5307422"/>
                  <a:pt x="390920" y="5326163"/>
                </a:cubicBezTo>
                <a:lnTo>
                  <a:pt x="392366" y="5355014"/>
                </a:lnTo>
                <a:lnTo>
                  <a:pt x="387489" y="5385384"/>
                </a:lnTo>
                <a:cubicBezTo>
                  <a:pt x="384250" y="5398721"/>
                  <a:pt x="381964" y="5412057"/>
                  <a:pt x="379298" y="5425582"/>
                </a:cubicBezTo>
                <a:cubicBezTo>
                  <a:pt x="375488" y="5443870"/>
                  <a:pt x="371486" y="5462351"/>
                  <a:pt x="367676" y="5480637"/>
                </a:cubicBezTo>
                <a:cubicBezTo>
                  <a:pt x="365771" y="5489497"/>
                  <a:pt x="363200" y="5498832"/>
                  <a:pt x="363152" y="5507667"/>
                </a:cubicBezTo>
                <a:lnTo>
                  <a:pt x="363152" y="5507668"/>
                </a:lnTo>
                <a:lnTo>
                  <a:pt x="363152" y="5507668"/>
                </a:lnTo>
                <a:cubicBezTo>
                  <a:pt x="363105" y="5516503"/>
                  <a:pt x="365581" y="5524837"/>
                  <a:pt x="373772" y="5531694"/>
                </a:cubicBezTo>
                <a:lnTo>
                  <a:pt x="383918" y="5547578"/>
                </a:lnTo>
                <a:lnTo>
                  <a:pt x="374344" y="5562746"/>
                </a:lnTo>
                <a:cubicBezTo>
                  <a:pt x="331671" y="5600467"/>
                  <a:pt x="305000" y="5646189"/>
                  <a:pt x="303096" y="5704483"/>
                </a:cubicBezTo>
                <a:cubicBezTo>
                  <a:pt x="302714" y="5716485"/>
                  <a:pt x="300048" y="5728678"/>
                  <a:pt x="297190" y="5740488"/>
                </a:cubicBezTo>
                <a:cubicBezTo>
                  <a:pt x="295475" y="5747728"/>
                  <a:pt x="293569" y="5756493"/>
                  <a:pt x="288425" y="5760873"/>
                </a:cubicBezTo>
                <a:cubicBezTo>
                  <a:pt x="249182" y="5794974"/>
                  <a:pt x="221939" y="5837457"/>
                  <a:pt x="200030" y="5883751"/>
                </a:cubicBezTo>
                <a:cubicBezTo>
                  <a:pt x="192220" y="5900323"/>
                  <a:pt x="184410" y="5918042"/>
                  <a:pt x="182124" y="5935949"/>
                </a:cubicBezTo>
                <a:lnTo>
                  <a:pt x="182124" y="5935950"/>
                </a:lnTo>
                <a:lnTo>
                  <a:pt x="182124" y="5935950"/>
                </a:lnTo>
                <a:cubicBezTo>
                  <a:pt x="179838" y="5954618"/>
                  <a:pt x="183648" y="5974241"/>
                  <a:pt x="185744" y="5993292"/>
                </a:cubicBezTo>
                <a:cubicBezTo>
                  <a:pt x="186886" y="6004532"/>
                  <a:pt x="186696" y="6017486"/>
                  <a:pt x="192220" y="6026441"/>
                </a:cubicBezTo>
                <a:cubicBezTo>
                  <a:pt x="209557" y="6054826"/>
                  <a:pt x="228225" y="6082259"/>
                  <a:pt x="248420" y="6108739"/>
                </a:cubicBezTo>
                <a:lnTo>
                  <a:pt x="262113" y="6133315"/>
                </a:lnTo>
                <a:lnTo>
                  <a:pt x="258413" y="6143190"/>
                </a:lnTo>
                <a:cubicBezTo>
                  <a:pt x="255862" y="6146732"/>
                  <a:pt x="251944" y="6150697"/>
                  <a:pt x="246514" y="6155602"/>
                </a:cubicBezTo>
                <a:cubicBezTo>
                  <a:pt x="224225" y="6175797"/>
                  <a:pt x="212605" y="6200944"/>
                  <a:pt x="207843" y="6228756"/>
                </a:cubicBezTo>
                <a:cubicBezTo>
                  <a:pt x="200412" y="6272764"/>
                  <a:pt x="194126" y="6317151"/>
                  <a:pt x="190506" y="6361539"/>
                </a:cubicBezTo>
                <a:lnTo>
                  <a:pt x="190506" y="6361540"/>
                </a:lnTo>
                <a:lnTo>
                  <a:pt x="190506" y="6361540"/>
                </a:lnTo>
                <a:lnTo>
                  <a:pt x="190704" y="6365039"/>
                </a:lnTo>
                <a:lnTo>
                  <a:pt x="191995" y="6387910"/>
                </a:lnTo>
                <a:lnTo>
                  <a:pt x="194825" y="6393746"/>
                </a:lnTo>
                <a:lnTo>
                  <a:pt x="201413" y="6407333"/>
                </a:lnTo>
                <a:lnTo>
                  <a:pt x="201413" y="6407332"/>
                </a:lnTo>
                <a:lnTo>
                  <a:pt x="194825" y="6393746"/>
                </a:lnTo>
                <a:lnTo>
                  <a:pt x="191995" y="6387910"/>
                </a:lnTo>
                <a:lnTo>
                  <a:pt x="190704" y="6365039"/>
                </a:lnTo>
                <a:lnTo>
                  <a:pt x="190506" y="6361540"/>
                </a:lnTo>
                <a:lnTo>
                  <a:pt x="207843" y="6228757"/>
                </a:lnTo>
                <a:cubicBezTo>
                  <a:pt x="212605" y="6200945"/>
                  <a:pt x="224225" y="6175798"/>
                  <a:pt x="246514" y="6155603"/>
                </a:cubicBezTo>
                <a:cubicBezTo>
                  <a:pt x="257374" y="6145793"/>
                  <a:pt x="262184" y="6139745"/>
                  <a:pt x="262113" y="6133315"/>
                </a:cubicBezTo>
                <a:lnTo>
                  <a:pt x="262113" y="6133315"/>
                </a:lnTo>
                <a:lnTo>
                  <a:pt x="262113" y="6133314"/>
                </a:lnTo>
                <a:cubicBezTo>
                  <a:pt x="262042" y="6126884"/>
                  <a:pt x="257088" y="6120074"/>
                  <a:pt x="248420" y="6108738"/>
                </a:cubicBezTo>
                <a:cubicBezTo>
                  <a:pt x="228225" y="6082258"/>
                  <a:pt x="209557" y="6054825"/>
                  <a:pt x="192220" y="6026440"/>
                </a:cubicBezTo>
                <a:cubicBezTo>
                  <a:pt x="186696" y="6017485"/>
                  <a:pt x="186886" y="6004531"/>
                  <a:pt x="185744" y="5993291"/>
                </a:cubicBezTo>
                <a:cubicBezTo>
                  <a:pt x="184696" y="5983766"/>
                  <a:pt x="183220" y="5974097"/>
                  <a:pt x="182291" y="5964477"/>
                </a:cubicBezTo>
                <a:lnTo>
                  <a:pt x="182124" y="5935950"/>
                </a:lnTo>
                <a:lnTo>
                  <a:pt x="189006" y="5909351"/>
                </a:lnTo>
                <a:cubicBezTo>
                  <a:pt x="192220" y="5900611"/>
                  <a:pt x="196125" y="5892038"/>
                  <a:pt x="200030" y="5883752"/>
                </a:cubicBezTo>
                <a:cubicBezTo>
                  <a:pt x="221939" y="5837458"/>
                  <a:pt x="249182" y="5794975"/>
                  <a:pt x="288425" y="5760874"/>
                </a:cubicBezTo>
                <a:cubicBezTo>
                  <a:pt x="293569" y="5756494"/>
                  <a:pt x="295475" y="5747729"/>
                  <a:pt x="297190" y="5740489"/>
                </a:cubicBezTo>
                <a:cubicBezTo>
                  <a:pt x="300048" y="5728679"/>
                  <a:pt x="302714" y="5716486"/>
                  <a:pt x="303096" y="5704484"/>
                </a:cubicBezTo>
                <a:cubicBezTo>
                  <a:pt x="305000" y="5646190"/>
                  <a:pt x="331671" y="5600468"/>
                  <a:pt x="374344" y="5562747"/>
                </a:cubicBezTo>
                <a:cubicBezTo>
                  <a:pt x="380441" y="5557318"/>
                  <a:pt x="383823" y="5552508"/>
                  <a:pt x="383918" y="5547579"/>
                </a:cubicBezTo>
                <a:lnTo>
                  <a:pt x="383918" y="5547578"/>
                </a:lnTo>
                <a:lnTo>
                  <a:pt x="383918" y="5547578"/>
                </a:lnTo>
                <a:cubicBezTo>
                  <a:pt x="384013" y="5542648"/>
                  <a:pt x="380822" y="5537600"/>
                  <a:pt x="373772" y="5531693"/>
                </a:cubicBezTo>
                <a:cubicBezTo>
                  <a:pt x="369677" y="5528265"/>
                  <a:pt x="367010" y="5524467"/>
                  <a:pt x="365373" y="5520422"/>
                </a:cubicBezTo>
                <a:lnTo>
                  <a:pt x="363152" y="5507668"/>
                </a:lnTo>
                <a:lnTo>
                  <a:pt x="367676" y="5480638"/>
                </a:lnTo>
                <a:cubicBezTo>
                  <a:pt x="371486" y="5462352"/>
                  <a:pt x="375488" y="5443871"/>
                  <a:pt x="379298" y="5425583"/>
                </a:cubicBezTo>
                <a:cubicBezTo>
                  <a:pt x="381964" y="5412058"/>
                  <a:pt x="384250" y="5398722"/>
                  <a:pt x="387489" y="5385385"/>
                </a:cubicBezTo>
                <a:cubicBezTo>
                  <a:pt x="390014" y="5375003"/>
                  <a:pt x="391717" y="5364883"/>
                  <a:pt x="392366" y="5355015"/>
                </a:cubicBezTo>
                <a:lnTo>
                  <a:pt x="392366" y="5355014"/>
                </a:lnTo>
                <a:lnTo>
                  <a:pt x="392366" y="5355014"/>
                </a:lnTo>
                <a:cubicBezTo>
                  <a:pt x="394313" y="5325412"/>
                  <a:pt x="386776" y="5298086"/>
                  <a:pt x="363486" y="5272796"/>
                </a:cubicBezTo>
                <a:cubicBezTo>
                  <a:pt x="351580" y="5259937"/>
                  <a:pt x="343864" y="5245269"/>
                  <a:pt x="340030" y="5229433"/>
                </a:cubicBezTo>
                <a:lnTo>
                  <a:pt x="339863" y="5179068"/>
                </a:lnTo>
                <a:lnTo>
                  <a:pt x="342411" y="5172091"/>
                </a:lnTo>
                <a:cubicBezTo>
                  <a:pt x="343292" y="5169781"/>
                  <a:pt x="343863" y="5167638"/>
                  <a:pt x="343101" y="5166114"/>
                </a:cubicBezTo>
                <a:lnTo>
                  <a:pt x="343101" y="5166114"/>
                </a:lnTo>
                <a:lnTo>
                  <a:pt x="343101" y="5166113"/>
                </a:lnTo>
                <a:lnTo>
                  <a:pt x="336386" y="5133225"/>
                </a:lnTo>
                <a:lnTo>
                  <a:pt x="343531" y="5102461"/>
                </a:lnTo>
                <a:cubicBezTo>
                  <a:pt x="350866" y="5082339"/>
                  <a:pt x="361296" y="5062669"/>
                  <a:pt x="362534" y="5041522"/>
                </a:cubicBezTo>
                <a:cubicBezTo>
                  <a:pt x="363676" y="5022853"/>
                  <a:pt x="377774" y="5003802"/>
                  <a:pt x="389013" y="4987038"/>
                </a:cubicBezTo>
                <a:cubicBezTo>
                  <a:pt x="400587" y="4969748"/>
                  <a:pt x="411839" y="4953853"/>
                  <a:pt x="413848" y="4933805"/>
                </a:cubicBezTo>
                <a:lnTo>
                  <a:pt x="413848" y="4933805"/>
                </a:lnTo>
                <a:lnTo>
                  <a:pt x="413848" y="4933804"/>
                </a:lnTo>
                <a:cubicBezTo>
                  <a:pt x="414517" y="4927122"/>
                  <a:pt x="414160" y="4919978"/>
                  <a:pt x="412445" y="4912168"/>
                </a:cubicBezTo>
                <a:lnTo>
                  <a:pt x="410740" y="4889275"/>
                </a:lnTo>
                <a:lnTo>
                  <a:pt x="415518" y="4867614"/>
                </a:lnTo>
                <a:cubicBezTo>
                  <a:pt x="420638" y="4853635"/>
                  <a:pt x="429401" y="4840633"/>
                  <a:pt x="440450" y="4828917"/>
                </a:cubicBezTo>
                <a:cubicBezTo>
                  <a:pt x="448833" y="4819964"/>
                  <a:pt x="453405" y="4810581"/>
                  <a:pt x="455286" y="4800484"/>
                </a:cubicBezTo>
                <a:lnTo>
                  <a:pt x="455286" y="4800483"/>
                </a:lnTo>
                <a:lnTo>
                  <a:pt x="455286" y="4800483"/>
                </a:lnTo>
                <a:cubicBezTo>
                  <a:pt x="457168" y="4790386"/>
                  <a:pt x="456358" y="4779575"/>
                  <a:pt x="453977" y="4767764"/>
                </a:cubicBezTo>
                <a:cubicBezTo>
                  <a:pt x="448071" y="4738235"/>
                  <a:pt x="447689" y="4707564"/>
                  <a:pt x="444070" y="4677655"/>
                </a:cubicBezTo>
                <a:cubicBezTo>
                  <a:pt x="443308" y="4671176"/>
                  <a:pt x="440640" y="4662986"/>
                  <a:pt x="436068" y="4659174"/>
                </a:cubicBezTo>
                <a:cubicBezTo>
                  <a:pt x="379298" y="4612500"/>
                  <a:pt x="378726" y="4546776"/>
                  <a:pt x="376058" y="4482004"/>
                </a:cubicBezTo>
                <a:lnTo>
                  <a:pt x="375296" y="4363891"/>
                </a:lnTo>
                <a:lnTo>
                  <a:pt x="384250" y="4324646"/>
                </a:lnTo>
                <a:cubicBezTo>
                  <a:pt x="396253" y="4300071"/>
                  <a:pt x="411873" y="4277402"/>
                  <a:pt x="424066" y="4253015"/>
                </a:cubicBezTo>
                <a:cubicBezTo>
                  <a:pt x="428830" y="4243873"/>
                  <a:pt x="429020" y="4232061"/>
                  <a:pt x="429782" y="4221392"/>
                </a:cubicBezTo>
                <a:lnTo>
                  <a:pt x="429782" y="4221391"/>
                </a:lnTo>
                <a:lnTo>
                  <a:pt x="429782" y="4221391"/>
                </a:lnTo>
                <a:lnTo>
                  <a:pt x="429687" y="4192388"/>
                </a:lnTo>
                <a:lnTo>
                  <a:pt x="433592" y="4165384"/>
                </a:lnTo>
                <a:cubicBezTo>
                  <a:pt x="442451" y="4144333"/>
                  <a:pt x="445880" y="4123948"/>
                  <a:pt x="444904" y="4103826"/>
                </a:cubicBezTo>
                <a:lnTo>
                  <a:pt x="444904" y="4103826"/>
                </a:lnTo>
                <a:lnTo>
                  <a:pt x="444904" y="4103825"/>
                </a:lnTo>
                <a:cubicBezTo>
                  <a:pt x="443928" y="4083702"/>
                  <a:pt x="438546" y="4063842"/>
                  <a:pt x="429782" y="4043839"/>
                </a:cubicBezTo>
                <a:cubicBezTo>
                  <a:pt x="423639" y="4029837"/>
                  <a:pt x="419150" y="4016025"/>
                  <a:pt x="416480" y="4002410"/>
                </a:cubicBezTo>
                <a:lnTo>
                  <a:pt x="414089" y="3962160"/>
                </a:lnTo>
                <a:lnTo>
                  <a:pt x="423593" y="3923125"/>
                </a:lnTo>
                <a:cubicBezTo>
                  <a:pt x="428853" y="3910319"/>
                  <a:pt x="436259" y="3897722"/>
                  <a:pt x="445974" y="3885339"/>
                </a:cubicBezTo>
                <a:cubicBezTo>
                  <a:pt x="454738" y="3874195"/>
                  <a:pt x="457024" y="3863193"/>
                  <a:pt x="455357" y="3852620"/>
                </a:cubicBezTo>
                <a:lnTo>
                  <a:pt x="455357" y="3852620"/>
                </a:lnTo>
                <a:lnTo>
                  <a:pt x="455357" y="3852619"/>
                </a:lnTo>
                <a:cubicBezTo>
                  <a:pt x="453691" y="3842046"/>
                  <a:pt x="448071" y="3831902"/>
                  <a:pt x="441022" y="3822472"/>
                </a:cubicBezTo>
                <a:lnTo>
                  <a:pt x="426091" y="3789776"/>
                </a:lnTo>
                <a:lnTo>
                  <a:pt x="432448" y="3754653"/>
                </a:lnTo>
                <a:cubicBezTo>
                  <a:pt x="435116" y="3749126"/>
                  <a:pt x="433782" y="3741316"/>
                  <a:pt x="432830" y="3734838"/>
                </a:cubicBezTo>
                <a:lnTo>
                  <a:pt x="432830" y="3734838"/>
                </a:lnTo>
                <a:lnTo>
                  <a:pt x="432830" y="3734837"/>
                </a:lnTo>
                <a:lnTo>
                  <a:pt x="428782" y="3680164"/>
                </a:lnTo>
                <a:lnTo>
                  <a:pt x="435295" y="3654416"/>
                </a:lnTo>
                <a:cubicBezTo>
                  <a:pt x="439105" y="3646123"/>
                  <a:pt x="444784" y="3638158"/>
                  <a:pt x="453023" y="3630633"/>
                </a:cubicBezTo>
                <a:cubicBezTo>
                  <a:pt x="459501" y="3624726"/>
                  <a:pt x="462167" y="3614820"/>
                  <a:pt x="466549" y="3606818"/>
                </a:cubicBezTo>
                <a:cubicBezTo>
                  <a:pt x="475504" y="3590054"/>
                  <a:pt x="479552" y="3582005"/>
                  <a:pt x="478647" y="3574409"/>
                </a:cubicBezTo>
                <a:lnTo>
                  <a:pt x="478647" y="3574408"/>
                </a:lnTo>
                <a:lnTo>
                  <a:pt x="478647" y="3574408"/>
                </a:lnTo>
                <a:cubicBezTo>
                  <a:pt x="477742" y="3566811"/>
                  <a:pt x="471884" y="3559668"/>
                  <a:pt x="461025" y="3544713"/>
                </a:cubicBezTo>
                <a:cubicBezTo>
                  <a:pt x="449595" y="3529090"/>
                  <a:pt x="437974" y="3507563"/>
                  <a:pt x="438926" y="3489467"/>
                </a:cubicBezTo>
                <a:cubicBezTo>
                  <a:pt x="444640" y="3380305"/>
                  <a:pt x="417208" y="3276480"/>
                  <a:pt x="391299" y="3172654"/>
                </a:cubicBezTo>
                <a:lnTo>
                  <a:pt x="378845" y="3077402"/>
                </a:lnTo>
                <a:lnTo>
                  <a:pt x="390537" y="2982149"/>
                </a:lnTo>
                <a:cubicBezTo>
                  <a:pt x="393490" y="2970576"/>
                  <a:pt x="394491" y="2959157"/>
                  <a:pt x="394121" y="2947863"/>
                </a:cubicBezTo>
                <a:lnTo>
                  <a:pt x="394121" y="2947863"/>
                </a:lnTo>
                <a:lnTo>
                  <a:pt x="394121" y="2947862"/>
                </a:lnTo>
                <a:cubicBezTo>
                  <a:pt x="393014" y="2913982"/>
                  <a:pt x="379583" y="2881226"/>
                  <a:pt x="369582" y="2848793"/>
                </a:cubicBezTo>
                <a:close/>
                <a:moveTo>
                  <a:pt x="845377" y="1508458"/>
                </a:moveTo>
                <a:lnTo>
                  <a:pt x="873470" y="1596213"/>
                </a:lnTo>
                <a:cubicBezTo>
                  <a:pt x="875947" y="1604978"/>
                  <a:pt x="874422" y="1615836"/>
                  <a:pt x="871566" y="1624980"/>
                </a:cubicBezTo>
                <a:cubicBezTo>
                  <a:pt x="861850" y="1656223"/>
                  <a:pt x="837464" y="1676036"/>
                  <a:pt x="814984" y="1697753"/>
                </a:cubicBezTo>
                <a:cubicBezTo>
                  <a:pt x="805078" y="1707279"/>
                  <a:pt x="798030" y="1720423"/>
                  <a:pt x="792316" y="1733188"/>
                </a:cubicBezTo>
                <a:cubicBezTo>
                  <a:pt x="777644" y="1766335"/>
                  <a:pt x="764501" y="1800246"/>
                  <a:pt x="750595" y="1833775"/>
                </a:cubicBezTo>
                <a:cubicBezTo>
                  <a:pt x="749261" y="1837013"/>
                  <a:pt x="745832" y="1839679"/>
                  <a:pt x="742974" y="1842158"/>
                </a:cubicBezTo>
                <a:cubicBezTo>
                  <a:pt x="712873" y="1866922"/>
                  <a:pt x="682584" y="1891497"/>
                  <a:pt x="652483" y="1916454"/>
                </a:cubicBezTo>
                <a:cubicBezTo>
                  <a:pt x="646769" y="1921216"/>
                  <a:pt x="642577" y="1928076"/>
                  <a:pt x="637053" y="1933219"/>
                </a:cubicBezTo>
                <a:cubicBezTo>
                  <a:pt x="629433" y="1940459"/>
                  <a:pt x="622192" y="1949603"/>
                  <a:pt x="613048" y="1953413"/>
                </a:cubicBezTo>
                <a:cubicBezTo>
                  <a:pt x="584283" y="1965224"/>
                  <a:pt x="571899" y="1987894"/>
                  <a:pt x="566565" y="2016469"/>
                </a:cubicBezTo>
                <a:cubicBezTo>
                  <a:pt x="561612" y="2042570"/>
                  <a:pt x="557420" y="2068669"/>
                  <a:pt x="551706" y="2094578"/>
                </a:cubicBezTo>
                <a:cubicBezTo>
                  <a:pt x="544848" y="2126201"/>
                  <a:pt x="537418" y="2157636"/>
                  <a:pt x="529035" y="2188879"/>
                </a:cubicBezTo>
                <a:cubicBezTo>
                  <a:pt x="525415" y="2202404"/>
                  <a:pt x="521225" y="2216692"/>
                  <a:pt x="513795" y="2228314"/>
                </a:cubicBezTo>
                <a:cubicBezTo>
                  <a:pt x="493220" y="2260890"/>
                  <a:pt x="479314" y="2295753"/>
                  <a:pt x="484838" y="2334044"/>
                </a:cubicBezTo>
                <a:cubicBezTo>
                  <a:pt x="489220" y="2364715"/>
                  <a:pt x="477980" y="2390434"/>
                  <a:pt x="460453" y="2409485"/>
                </a:cubicBezTo>
                <a:cubicBezTo>
                  <a:pt x="444546" y="2426822"/>
                  <a:pt x="438402" y="2444777"/>
                  <a:pt x="437521" y="2463017"/>
                </a:cubicBezTo>
                <a:lnTo>
                  <a:pt x="437521" y="2463018"/>
                </a:lnTo>
                <a:lnTo>
                  <a:pt x="437521" y="2463019"/>
                </a:lnTo>
                <a:cubicBezTo>
                  <a:pt x="436640" y="2481259"/>
                  <a:pt x="441021" y="2499786"/>
                  <a:pt x="446164" y="2518265"/>
                </a:cubicBezTo>
                <a:lnTo>
                  <a:pt x="449808" y="2545007"/>
                </a:lnTo>
                <a:lnTo>
                  <a:pt x="445594" y="2571034"/>
                </a:lnTo>
                <a:cubicBezTo>
                  <a:pt x="433592" y="2612945"/>
                  <a:pt x="401015" y="2640950"/>
                  <a:pt x="372440" y="2668001"/>
                </a:cubicBezTo>
                <a:cubicBezTo>
                  <a:pt x="348055" y="2691054"/>
                  <a:pt x="334339" y="2716963"/>
                  <a:pt x="324050" y="2745348"/>
                </a:cubicBezTo>
                <a:lnTo>
                  <a:pt x="324050" y="2745352"/>
                </a:lnTo>
                <a:lnTo>
                  <a:pt x="317719" y="2770757"/>
                </a:lnTo>
                <a:lnTo>
                  <a:pt x="318129" y="2778006"/>
                </a:lnTo>
                <a:lnTo>
                  <a:pt x="317350" y="2782305"/>
                </a:lnTo>
                <a:lnTo>
                  <a:pt x="318550" y="2785440"/>
                </a:lnTo>
                <a:lnTo>
                  <a:pt x="318978" y="2793023"/>
                </a:lnTo>
                <a:lnTo>
                  <a:pt x="328628" y="2811780"/>
                </a:lnTo>
                <a:lnTo>
                  <a:pt x="328631" y="2811787"/>
                </a:lnTo>
                <a:lnTo>
                  <a:pt x="328632" y="2811787"/>
                </a:lnTo>
                <a:lnTo>
                  <a:pt x="328628" y="2811780"/>
                </a:lnTo>
                <a:lnTo>
                  <a:pt x="318550" y="2785440"/>
                </a:lnTo>
                <a:lnTo>
                  <a:pt x="318129" y="2778006"/>
                </a:lnTo>
                <a:lnTo>
                  <a:pt x="324050" y="2745352"/>
                </a:lnTo>
                <a:lnTo>
                  <a:pt x="324050" y="2745349"/>
                </a:lnTo>
                <a:cubicBezTo>
                  <a:pt x="334339" y="2716964"/>
                  <a:pt x="348055" y="2691055"/>
                  <a:pt x="372440" y="2668002"/>
                </a:cubicBezTo>
                <a:cubicBezTo>
                  <a:pt x="401015" y="2640951"/>
                  <a:pt x="433592" y="2612946"/>
                  <a:pt x="445594" y="2571035"/>
                </a:cubicBezTo>
                <a:cubicBezTo>
                  <a:pt x="448166" y="2561986"/>
                  <a:pt x="449642" y="2553556"/>
                  <a:pt x="449809" y="2545007"/>
                </a:cubicBezTo>
                <a:lnTo>
                  <a:pt x="449808" y="2545007"/>
                </a:lnTo>
                <a:lnTo>
                  <a:pt x="449809" y="2545006"/>
                </a:lnTo>
                <a:cubicBezTo>
                  <a:pt x="449975" y="2536458"/>
                  <a:pt x="448832" y="2527790"/>
                  <a:pt x="446164" y="2518264"/>
                </a:cubicBezTo>
                <a:cubicBezTo>
                  <a:pt x="443593" y="2509024"/>
                  <a:pt x="441212" y="2499773"/>
                  <a:pt x="439584" y="2490551"/>
                </a:cubicBezTo>
                <a:lnTo>
                  <a:pt x="437521" y="2463018"/>
                </a:lnTo>
                <a:lnTo>
                  <a:pt x="443352" y="2435913"/>
                </a:lnTo>
                <a:cubicBezTo>
                  <a:pt x="446987" y="2426977"/>
                  <a:pt x="452500" y="2418155"/>
                  <a:pt x="460453" y="2409486"/>
                </a:cubicBezTo>
                <a:cubicBezTo>
                  <a:pt x="477980" y="2390435"/>
                  <a:pt x="489220" y="2364716"/>
                  <a:pt x="484838" y="2334045"/>
                </a:cubicBezTo>
                <a:cubicBezTo>
                  <a:pt x="479314" y="2295754"/>
                  <a:pt x="493220" y="2260891"/>
                  <a:pt x="513795" y="2228315"/>
                </a:cubicBezTo>
                <a:cubicBezTo>
                  <a:pt x="521225" y="2216693"/>
                  <a:pt x="525415" y="2202405"/>
                  <a:pt x="529035" y="2188880"/>
                </a:cubicBezTo>
                <a:cubicBezTo>
                  <a:pt x="537418" y="2157637"/>
                  <a:pt x="544848" y="2126202"/>
                  <a:pt x="551706" y="2094579"/>
                </a:cubicBezTo>
                <a:cubicBezTo>
                  <a:pt x="557420" y="2068670"/>
                  <a:pt x="561612" y="2042571"/>
                  <a:pt x="566565" y="2016470"/>
                </a:cubicBezTo>
                <a:cubicBezTo>
                  <a:pt x="571899" y="1987895"/>
                  <a:pt x="584283" y="1965225"/>
                  <a:pt x="613048" y="1953414"/>
                </a:cubicBezTo>
                <a:cubicBezTo>
                  <a:pt x="622192" y="1949604"/>
                  <a:pt x="629433" y="1940460"/>
                  <a:pt x="637053" y="1933220"/>
                </a:cubicBezTo>
                <a:cubicBezTo>
                  <a:pt x="642577" y="1928077"/>
                  <a:pt x="646769" y="1921217"/>
                  <a:pt x="652483" y="1916455"/>
                </a:cubicBezTo>
                <a:cubicBezTo>
                  <a:pt x="682584" y="1891498"/>
                  <a:pt x="712873" y="1866923"/>
                  <a:pt x="742974" y="1842159"/>
                </a:cubicBezTo>
                <a:cubicBezTo>
                  <a:pt x="745832" y="1839680"/>
                  <a:pt x="749261" y="1837014"/>
                  <a:pt x="750595" y="1833776"/>
                </a:cubicBezTo>
                <a:cubicBezTo>
                  <a:pt x="764501" y="1800247"/>
                  <a:pt x="777645" y="1766336"/>
                  <a:pt x="792316" y="1733189"/>
                </a:cubicBezTo>
                <a:cubicBezTo>
                  <a:pt x="798030" y="1720424"/>
                  <a:pt x="805078" y="1707280"/>
                  <a:pt x="814985" y="1697754"/>
                </a:cubicBezTo>
                <a:cubicBezTo>
                  <a:pt x="837465" y="1676037"/>
                  <a:pt x="861850" y="1656224"/>
                  <a:pt x="871566" y="1624981"/>
                </a:cubicBezTo>
                <a:cubicBezTo>
                  <a:pt x="874423" y="1615837"/>
                  <a:pt x="875948" y="1604979"/>
                  <a:pt x="873471" y="1596214"/>
                </a:cubicBezTo>
                <a:close/>
                <a:moveTo>
                  <a:pt x="820975" y="1453958"/>
                </a:moveTo>
                <a:lnTo>
                  <a:pt x="826772" y="1459073"/>
                </a:lnTo>
                <a:lnTo>
                  <a:pt x="835990" y="1481572"/>
                </a:lnTo>
                <a:lnTo>
                  <a:pt x="826773" y="1459074"/>
                </a:lnTo>
                <a:lnTo>
                  <a:pt x="826772" y="1459073"/>
                </a:lnTo>
                <a:lnTo>
                  <a:pt x="826772" y="1459073"/>
                </a:lnTo>
                <a:close/>
                <a:moveTo>
                  <a:pt x="807579" y="1268758"/>
                </a:moveTo>
                <a:lnTo>
                  <a:pt x="802412" y="1286069"/>
                </a:lnTo>
                <a:cubicBezTo>
                  <a:pt x="787838" y="1306930"/>
                  <a:pt x="781599" y="1328552"/>
                  <a:pt x="780074" y="1350627"/>
                </a:cubicBezTo>
                <a:lnTo>
                  <a:pt x="785669" y="1413840"/>
                </a:lnTo>
                <a:lnTo>
                  <a:pt x="780075" y="1350628"/>
                </a:lnTo>
                <a:cubicBezTo>
                  <a:pt x="781599" y="1328553"/>
                  <a:pt x="787839" y="1306930"/>
                  <a:pt x="802412" y="1286070"/>
                </a:cubicBezTo>
                <a:cubicBezTo>
                  <a:pt x="805555" y="1281689"/>
                  <a:pt x="807127" y="1275402"/>
                  <a:pt x="807579" y="1268758"/>
                </a:cubicBezTo>
                <a:close/>
                <a:moveTo>
                  <a:pt x="865850" y="773035"/>
                </a:moveTo>
                <a:lnTo>
                  <a:pt x="857850" y="854379"/>
                </a:lnTo>
                <a:cubicBezTo>
                  <a:pt x="855564" y="878956"/>
                  <a:pt x="854802" y="903722"/>
                  <a:pt x="826796" y="915343"/>
                </a:cubicBezTo>
                <a:cubicBezTo>
                  <a:pt x="822414" y="917059"/>
                  <a:pt x="819176" y="922773"/>
                  <a:pt x="816318" y="927155"/>
                </a:cubicBezTo>
                <a:cubicBezTo>
                  <a:pt x="772310" y="994785"/>
                  <a:pt x="773454" y="1030980"/>
                  <a:pt x="819938" y="1097087"/>
                </a:cubicBezTo>
                <a:cubicBezTo>
                  <a:pt x="824700" y="1103945"/>
                  <a:pt x="828130" y="1118613"/>
                  <a:pt x="824320" y="1123185"/>
                </a:cubicBezTo>
                <a:cubicBezTo>
                  <a:pt x="808508" y="1142617"/>
                  <a:pt x="801460" y="1162954"/>
                  <a:pt x="799602" y="1184029"/>
                </a:cubicBezTo>
                <a:cubicBezTo>
                  <a:pt x="801460" y="1162954"/>
                  <a:pt x="808509" y="1142618"/>
                  <a:pt x="824321" y="1123186"/>
                </a:cubicBezTo>
                <a:cubicBezTo>
                  <a:pt x="828131" y="1118614"/>
                  <a:pt x="824701" y="1103946"/>
                  <a:pt x="819939" y="1097088"/>
                </a:cubicBezTo>
                <a:cubicBezTo>
                  <a:pt x="773455" y="1030981"/>
                  <a:pt x="772311" y="994786"/>
                  <a:pt x="816319" y="927156"/>
                </a:cubicBezTo>
                <a:cubicBezTo>
                  <a:pt x="819177" y="922774"/>
                  <a:pt x="822415" y="917060"/>
                  <a:pt x="826797" y="915344"/>
                </a:cubicBezTo>
                <a:cubicBezTo>
                  <a:pt x="854802" y="903723"/>
                  <a:pt x="855564" y="878957"/>
                  <a:pt x="857850" y="854380"/>
                </a:cubicBezTo>
                <a:cubicBezTo>
                  <a:pt x="860326" y="827330"/>
                  <a:pt x="863564" y="800277"/>
                  <a:pt x="865850" y="773036"/>
                </a:cubicBezTo>
                <a:close/>
                <a:moveTo>
                  <a:pt x="810449" y="517851"/>
                </a:moveTo>
                <a:lnTo>
                  <a:pt x="819366" y="556047"/>
                </a:lnTo>
                <a:cubicBezTo>
                  <a:pt x="821462" y="564048"/>
                  <a:pt x="826986" y="572622"/>
                  <a:pt x="825844" y="580050"/>
                </a:cubicBezTo>
                <a:cubicBezTo>
                  <a:pt x="822510" y="601578"/>
                  <a:pt x="824939" y="622201"/>
                  <a:pt x="829225" y="642537"/>
                </a:cubicBezTo>
                <a:lnTo>
                  <a:pt x="841749" y="694928"/>
                </a:lnTo>
                <a:lnTo>
                  <a:pt x="829226" y="642538"/>
                </a:lnTo>
                <a:cubicBezTo>
                  <a:pt x="824940" y="622201"/>
                  <a:pt x="822511" y="601579"/>
                  <a:pt x="825845" y="580051"/>
                </a:cubicBezTo>
                <a:cubicBezTo>
                  <a:pt x="826987" y="572623"/>
                  <a:pt x="821463" y="564049"/>
                  <a:pt x="819367" y="556048"/>
                </a:cubicBezTo>
                <a:close/>
                <a:moveTo>
                  <a:pt x="797154" y="298169"/>
                </a:moveTo>
                <a:lnTo>
                  <a:pt x="811936" y="313533"/>
                </a:lnTo>
                <a:cubicBezTo>
                  <a:pt x="816128" y="316389"/>
                  <a:pt x="813842" y="330298"/>
                  <a:pt x="812508" y="338870"/>
                </a:cubicBezTo>
                <a:cubicBezTo>
                  <a:pt x="809650" y="357921"/>
                  <a:pt x="802412" y="376781"/>
                  <a:pt x="802602" y="395640"/>
                </a:cubicBezTo>
                <a:lnTo>
                  <a:pt x="806412" y="367328"/>
                </a:lnTo>
                <a:cubicBezTo>
                  <a:pt x="808555" y="357874"/>
                  <a:pt x="811080" y="348396"/>
                  <a:pt x="812509" y="338871"/>
                </a:cubicBezTo>
                <a:cubicBezTo>
                  <a:pt x="813843" y="330299"/>
                  <a:pt x="816129" y="316390"/>
                  <a:pt x="811937" y="313534"/>
                </a:cubicBezTo>
                <a:close/>
                <a:moveTo>
                  <a:pt x="789609" y="281568"/>
                </a:moveTo>
                <a:lnTo>
                  <a:pt x="794503" y="295415"/>
                </a:lnTo>
                <a:lnTo>
                  <a:pt x="794504" y="295415"/>
                </a:lnTo>
                <a:close/>
                <a:moveTo>
                  <a:pt x="802929" y="24486"/>
                </a:moveTo>
                <a:lnTo>
                  <a:pt x="805191" y="74129"/>
                </a:lnTo>
                <a:cubicBezTo>
                  <a:pt x="803807" y="100174"/>
                  <a:pt x="799302" y="125876"/>
                  <a:pt x="795072" y="151569"/>
                </a:cubicBezTo>
                <a:lnTo>
                  <a:pt x="794873" y="153388"/>
                </a:lnTo>
                <a:lnTo>
                  <a:pt x="791059" y="177271"/>
                </a:lnTo>
                <a:lnTo>
                  <a:pt x="786600" y="228944"/>
                </a:lnTo>
                <a:lnTo>
                  <a:pt x="786600" y="228948"/>
                </a:lnTo>
                <a:lnTo>
                  <a:pt x="786600" y="228949"/>
                </a:lnTo>
                <a:lnTo>
                  <a:pt x="786600" y="228944"/>
                </a:lnTo>
                <a:lnTo>
                  <a:pt x="794873" y="153388"/>
                </a:lnTo>
                <a:lnTo>
                  <a:pt x="799269" y="125861"/>
                </a:lnTo>
                <a:cubicBezTo>
                  <a:pt x="801959" y="108703"/>
                  <a:pt x="804269" y="91492"/>
                  <a:pt x="805192" y="74129"/>
                </a:cubicBezTo>
                <a:close/>
                <a:moveTo>
                  <a:pt x="341402" y="0"/>
                </a:moveTo>
                <a:lnTo>
                  <a:pt x="805510" y="0"/>
                </a:lnTo>
                <a:lnTo>
                  <a:pt x="802792" y="21486"/>
                </a:lnTo>
                <a:lnTo>
                  <a:pt x="805510" y="1"/>
                </a:lnTo>
                <a:lnTo>
                  <a:pt x="4572002" y="2"/>
                </a:lnTo>
                <a:lnTo>
                  <a:pt x="4572002" y="6858002"/>
                </a:lnTo>
                <a:lnTo>
                  <a:pt x="312449" y="6858002"/>
                </a:lnTo>
                <a:lnTo>
                  <a:pt x="312449" y="6858001"/>
                </a:lnTo>
                <a:lnTo>
                  <a:pt x="312449" y="6858001"/>
                </a:lnTo>
                <a:lnTo>
                  <a:pt x="306286" y="6812064"/>
                </a:lnTo>
                <a:lnTo>
                  <a:pt x="311060" y="6776800"/>
                </a:lnTo>
                <a:cubicBezTo>
                  <a:pt x="314156" y="6765164"/>
                  <a:pt x="318906" y="6753698"/>
                  <a:pt x="325764" y="6742553"/>
                </a:cubicBezTo>
                <a:cubicBezTo>
                  <a:pt x="334052" y="6729219"/>
                  <a:pt x="339196" y="6716169"/>
                  <a:pt x="339600" y="6702977"/>
                </a:cubicBezTo>
                <a:lnTo>
                  <a:pt x="339600" y="6702976"/>
                </a:lnTo>
                <a:lnTo>
                  <a:pt x="339600" y="6702976"/>
                </a:lnTo>
                <a:cubicBezTo>
                  <a:pt x="340005" y="6689783"/>
                  <a:pt x="335671" y="6676448"/>
                  <a:pt x="325002" y="6662541"/>
                </a:cubicBezTo>
                <a:cubicBezTo>
                  <a:pt x="321335" y="6657826"/>
                  <a:pt x="319038" y="6651967"/>
                  <a:pt x="317919" y="6645552"/>
                </a:cubicBezTo>
                <a:lnTo>
                  <a:pt x="317907" y="6625225"/>
                </a:lnTo>
                <a:lnTo>
                  <a:pt x="334529" y="6588626"/>
                </a:lnTo>
                <a:cubicBezTo>
                  <a:pt x="340625" y="6582147"/>
                  <a:pt x="346721" y="6575479"/>
                  <a:pt x="357008" y="6564621"/>
                </a:cubicBezTo>
                <a:lnTo>
                  <a:pt x="357008" y="6564620"/>
                </a:lnTo>
                <a:lnTo>
                  <a:pt x="334529" y="6588625"/>
                </a:lnTo>
                <a:cubicBezTo>
                  <a:pt x="326052" y="6597578"/>
                  <a:pt x="320003" y="6611342"/>
                  <a:pt x="317907" y="6625224"/>
                </a:cubicBezTo>
                <a:lnTo>
                  <a:pt x="317907" y="6625225"/>
                </a:lnTo>
                <a:lnTo>
                  <a:pt x="317907" y="6625225"/>
                </a:lnTo>
                <a:cubicBezTo>
                  <a:pt x="315811" y="6639108"/>
                  <a:pt x="317668" y="6653111"/>
                  <a:pt x="325002" y="6662542"/>
                </a:cubicBezTo>
                <a:cubicBezTo>
                  <a:pt x="330337" y="6669496"/>
                  <a:pt x="334087" y="6676306"/>
                  <a:pt x="336454" y="6683027"/>
                </a:cubicBezTo>
                <a:lnTo>
                  <a:pt x="339600" y="6702976"/>
                </a:lnTo>
                <a:lnTo>
                  <a:pt x="325764" y="6742552"/>
                </a:lnTo>
                <a:cubicBezTo>
                  <a:pt x="312048" y="6764841"/>
                  <a:pt x="306762" y="6788417"/>
                  <a:pt x="306286" y="6812063"/>
                </a:cubicBezTo>
                <a:lnTo>
                  <a:pt x="306286" y="6812064"/>
                </a:lnTo>
                <a:lnTo>
                  <a:pt x="306286" y="6812064"/>
                </a:lnTo>
                <a:lnTo>
                  <a:pt x="312449" y="6858001"/>
                </a:lnTo>
                <a:lnTo>
                  <a:pt x="140196" y="6858001"/>
                </a:lnTo>
                <a:lnTo>
                  <a:pt x="130496" y="6815516"/>
                </a:lnTo>
                <a:cubicBezTo>
                  <a:pt x="124972" y="6793035"/>
                  <a:pt x="115065" y="6771319"/>
                  <a:pt x="111445" y="6748458"/>
                </a:cubicBezTo>
                <a:cubicBezTo>
                  <a:pt x="102873" y="6694164"/>
                  <a:pt x="96777" y="6639488"/>
                  <a:pt x="89919" y="6584812"/>
                </a:cubicBezTo>
                <a:cubicBezTo>
                  <a:pt x="82870" y="6528424"/>
                  <a:pt x="75440" y="6472225"/>
                  <a:pt x="69154" y="6415833"/>
                </a:cubicBezTo>
                <a:cubicBezTo>
                  <a:pt x="65914" y="6384972"/>
                  <a:pt x="65344" y="6353919"/>
                  <a:pt x="62296" y="6323058"/>
                </a:cubicBezTo>
                <a:cubicBezTo>
                  <a:pt x="59628" y="6296005"/>
                  <a:pt x="54675" y="6269144"/>
                  <a:pt x="51435" y="6242093"/>
                </a:cubicBezTo>
                <a:cubicBezTo>
                  <a:pt x="48769" y="6218660"/>
                  <a:pt x="47245" y="6195037"/>
                  <a:pt x="44577" y="6171605"/>
                </a:cubicBezTo>
                <a:cubicBezTo>
                  <a:pt x="40197" y="6134075"/>
                  <a:pt x="35243" y="6096736"/>
                  <a:pt x="30671" y="6059397"/>
                </a:cubicBezTo>
                <a:cubicBezTo>
                  <a:pt x="28957" y="6043776"/>
                  <a:pt x="24194" y="6027392"/>
                  <a:pt x="27051" y="6012723"/>
                </a:cubicBezTo>
                <a:cubicBezTo>
                  <a:pt x="34291" y="5975764"/>
                  <a:pt x="32195" y="5939377"/>
                  <a:pt x="27243" y="5902610"/>
                </a:cubicBezTo>
                <a:cubicBezTo>
                  <a:pt x="25526" y="5890037"/>
                  <a:pt x="25908" y="5876511"/>
                  <a:pt x="29147" y="5864318"/>
                </a:cubicBezTo>
                <a:cubicBezTo>
                  <a:pt x="35625" y="5839361"/>
                  <a:pt x="44769" y="5815169"/>
                  <a:pt x="52769" y="5790592"/>
                </a:cubicBezTo>
                <a:cubicBezTo>
                  <a:pt x="53721" y="5787924"/>
                  <a:pt x="53913" y="5784686"/>
                  <a:pt x="54483" y="5781830"/>
                </a:cubicBezTo>
                <a:cubicBezTo>
                  <a:pt x="57724" y="5765635"/>
                  <a:pt x="60962" y="5749634"/>
                  <a:pt x="63820" y="5733440"/>
                </a:cubicBezTo>
                <a:cubicBezTo>
                  <a:pt x="65344" y="5724678"/>
                  <a:pt x="65534" y="5715723"/>
                  <a:pt x="66868" y="5706959"/>
                </a:cubicBezTo>
                <a:cubicBezTo>
                  <a:pt x="72202" y="5673050"/>
                  <a:pt x="63248" y="5635711"/>
                  <a:pt x="86299" y="5606372"/>
                </a:cubicBezTo>
                <a:cubicBezTo>
                  <a:pt x="101159" y="5587321"/>
                  <a:pt x="97729" y="5568842"/>
                  <a:pt x="95443" y="5548460"/>
                </a:cubicBezTo>
                <a:cubicBezTo>
                  <a:pt x="93729" y="5533027"/>
                  <a:pt x="94301" y="5517215"/>
                  <a:pt x="94109" y="5501594"/>
                </a:cubicBezTo>
                <a:cubicBezTo>
                  <a:pt x="93539" y="5474161"/>
                  <a:pt x="93347" y="5446728"/>
                  <a:pt x="92395" y="5419295"/>
                </a:cubicBezTo>
                <a:cubicBezTo>
                  <a:pt x="92015" y="5410531"/>
                  <a:pt x="87251" y="5401579"/>
                  <a:pt x="88013" y="5393005"/>
                </a:cubicBezTo>
                <a:cubicBezTo>
                  <a:pt x="91633" y="5353379"/>
                  <a:pt x="97349" y="5313754"/>
                  <a:pt x="100587" y="5274129"/>
                </a:cubicBezTo>
                <a:cubicBezTo>
                  <a:pt x="102491" y="5251650"/>
                  <a:pt x="98873" y="5228597"/>
                  <a:pt x="101539" y="5206308"/>
                </a:cubicBezTo>
                <a:cubicBezTo>
                  <a:pt x="104587" y="5180591"/>
                  <a:pt x="112397" y="5155445"/>
                  <a:pt x="117162" y="5129916"/>
                </a:cubicBezTo>
                <a:cubicBezTo>
                  <a:pt x="118494" y="5122867"/>
                  <a:pt x="116780" y="5115057"/>
                  <a:pt x="116400" y="5107627"/>
                </a:cubicBezTo>
                <a:cubicBezTo>
                  <a:pt x="116017" y="5099245"/>
                  <a:pt x="115255" y="5091052"/>
                  <a:pt x="115065" y="5082670"/>
                </a:cubicBezTo>
                <a:cubicBezTo>
                  <a:pt x="114683" y="5057141"/>
                  <a:pt x="115255" y="5031614"/>
                  <a:pt x="113921" y="5006086"/>
                </a:cubicBezTo>
                <a:cubicBezTo>
                  <a:pt x="113159" y="4990465"/>
                  <a:pt x="105349" y="4974082"/>
                  <a:pt x="108207" y="4959602"/>
                </a:cubicBezTo>
                <a:cubicBezTo>
                  <a:pt x="113731" y="4930075"/>
                  <a:pt x="101349" y="4900546"/>
                  <a:pt x="111635" y="4871019"/>
                </a:cubicBezTo>
                <a:cubicBezTo>
                  <a:pt x="114683" y="4861873"/>
                  <a:pt x="107063" y="4849300"/>
                  <a:pt x="106683" y="4838250"/>
                </a:cubicBezTo>
                <a:cubicBezTo>
                  <a:pt x="105731" y="4810627"/>
                  <a:pt x="105921" y="4783004"/>
                  <a:pt x="106111" y="4755381"/>
                </a:cubicBezTo>
                <a:cubicBezTo>
                  <a:pt x="106301" y="4730614"/>
                  <a:pt x="103635" y="4704895"/>
                  <a:pt x="108969" y="4681083"/>
                </a:cubicBezTo>
                <a:cubicBezTo>
                  <a:pt x="114683" y="4656126"/>
                  <a:pt x="113921" y="4633647"/>
                  <a:pt x="107445" y="4609452"/>
                </a:cubicBezTo>
                <a:cubicBezTo>
                  <a:pt x="103063" y="4592878"/>
                  <a:pt x="102491" y="4575351"/>
                  <a:pt x="101159" y="4558207"/>
                </a:cubicBezTo>
                <a:cubicBezTo>
                  <a:pt x="99635" y="4539728"/>
                  <a:pt x="103635" y="4519343"/>
                  <a:pt x="97349" y="4502579"/>
                </a:cubicBezTo>
                <a:cubicBezTo>
                  <a:pt x="78678" y="4452665"/>
                  <a:pt x="74678" y="4401419"/>
                  <a:pt x="74678" y="4349222"/>
                </a:cubicBezTo>
                <a:cubicBezTo>
                  <a:pt x="74678" y="4339695"/>
                  <a:pt x="77344" y="4329979"/>
                  <a:pt x="80202" y="4320837"/>
                </a:cubicBezTo>
                <a:cubicBezTo>
                  <a:pt x="97349" y="4267493"/>
                  <a:pt x="95825" y="4213961"/>
                  <a:pt x="85346" y="4159667"/>
                </a:cubicBezTo>
                <a:cubicBezTo>
                  <a:pt x="83060" y="4148427"/>
                  <a:pt x="82678" y="4135854"/>
                  <a:pt x="84964" y="4124614"/>
                </a:cubicBezTo>
                <a:cubicBezTo>
                  <a:pt x="91633" y="4092989"/>
                  <a:pt x="102683" y="4062318"/>
                  <a:pt x="107445" y="4030503"/>
                </a:cubicBezTo>
                <a:cubicBezTo>
                  <a:pt x="115255" y="3977925"/>
                  <a:pt x="88967" y="3932394"/>
                  <a:pt x="71820" y="3885338"/>
                </a:cubicBezTo>
                <a:cubicBezTo>
                  <a:pt x="55627" y="3840569"/>
                  <a:pt x="19050" y="3802467"/>
                  <a:pt x="27243" y="3749506"/>
                </a:cubicBezTo>
                <a:cubicBezTo>
                  <a:pt x="28005" y="3744173"/>
                  <a:pt x="22860" y="3738267"/>
                  <a:pt x="21526" y="3732361"/>
                </a:cubicBezTo>
                <a:cubicBezTo>
                  <a:pt x="17906" y="3716168"/>
                  <a:pt x="13526" y="3699976"/>
                  <a:pt x="11810" y="3683591"/>
                </a:cubicBezTo>
                <a:cubicBezTo>
                  <a:pt x="9524" y="3663589"/>
                  <a:pt x="10286" y="3643204"/>
                  <a:pt x="8382" y="3623201"/>
                </a:cubicBezTo>
                <a:cubicBezTo>
                  <a:pt x="6096" y="3597482"/>
                  <a:pt x="0" y="3572146"/>
                  <a:pt x="0" y="3546617"/>
                </a:cubicBezTo>
                <a:cubicBezTo>
                  <a:pt x="0" y="3526042"/>
                  <a:pt x="7048" y="3505657"/>
                  <a:pt x="10478" y="3485275"/>
                </a:cubicBezTo>
                <a:cubicBezTo>
                  <a:pt x="15240" y="3456508"/>
                  <a:pt x="13906" y="3424883"/>
                  <a:pt x="26098" y="3399546"/>
                </a:cubicBezTo>
                <a:cubicBezTo>
                  <a:pt x="39053" y="3372495"/>
                  <a:pt x="44959" y="3346776"/>
                  <a:pt x="40959" y="3318771"/>
                </a:cubicBezTo>
                <a:cubicBezTo>
                  <a:pt x="39625" y="3309437"/>
                  <a:pt x="31623" y="3297434"/>
                  <a:pt x="23432" y="3293244"/>
                </a:cubicBezTo>
                <a:cubicBezTo>
                  <a:pt x="5144" y="3283908"/>
                  <a:pt x="1904" y="3271145"/>
                  <a:pt x="8192" y="3253809"/>
                </a:cubicBezTo>
                <a:cubicBezTo>
                  <a:pt x="13526" y="3238758"/>
                  <a:pt x="16192" y="3220280"/>
                  <a:pt x="26481" y="3209993"/>
                </a:cubicBezTo>
                <a:cubicBezTo>
                  <a:pt x="55627" y="3180844"/>
                  <a:pt x="56580" y="3143695"/>
                  <a:pt x="64390" y="3107500"/>
                </a:cubicBezTo>
                <a:cubicBezTo>
                  <a:pt x="69154" y="3085403"/>
                  <a:pt x="69344" y="3064827"/>
                  <a:pt x="66106" y="3042728"/>
                </a:cubicBezTo>
                <a:cubicBezTo>
                  <a:pt x="58866" y="2994722"/>
                  <a:pt x="69154" y="2948047"/>
                  <a:pt x="82298" y="2901943"/>
                </a:cubicBezTo>
                <a:cubicBezTo>
                  <a:pt x="91061" y="2871462"/>
                  <a:pt x="96395" y="2840219"/>
                  <a:pt x="105349" y="2809930"/>
                </a:cubicBezTo>
                <a:cubicBezTo>
                  <a:pt x="112207" y="2787259"/>
                  <a:pt x="120400" y="2764590"/>
                  <a:pt x="131448" y="2743826"/>
                </a:cubicBezTo>
                <a:cubicBezTo>
                  <a:pt x="147643" y="2713723"/>
                  <a:pt x="172027" y="2687436"/>
                  <a:pt x="165549" y="2649143"/>
                </a:cubicBezTo>
                <a:cubicBezTo>
                  <a:pt x="159835" y="2615421"/>
                  <a:pt x="171835" y="2584942"/>
                  <a:pt x="183266" y="2554079"/>
                </a:cubicBezTo>
                <a:cubicBezTo>
                  <a:pt x="191648" y="2531409"/>
                  <a:pt x="200222" y="2508742"/>
                  <a:pt x="205556" y="2485307"/>
                </a:cubicBezTo>
                <a:cubicBezTo>
                  <a:pt x="211843" y="2457492"/>
                  <a:pt x="209175" y="2426059"/>
                  <a:pt x="220797" y="2401292"/>
                </a:cubicBezTo>
                <a:cubicBezTo>
                  <a:pt x="232989" y="2375383"/>
                  <a:pt x="224797" y="2353859"/>
                  <a:pt x="221367" y="2330806"/>
                </a:cubicBezTo>
                <a:cubicBezTo>
                  <a:pt x="216033" y="2294039"/>
                  <a:pt x="206126" y="2257459"/>
                  <a:pt x="218701" y="2220312"/>
                </a:cubicBezTo>
                <a:cubicBezTo>
                  <a:pt x="233941" y="2175163"/>
                  <a:pt x="250324" y="2130393"/>
                  <a:pt x="264802" y="2085054"/>
                </a:cubicBezTo>
                <a:cubicBezTo>
                  <a:pt x="270329" y="2067525"/>
                  <a:pt x="272615" y="2048668"/>
                  <a:pt x="275091" y="2030378"/>
                </a:cubicBezTo>
                <a:cubicBezTo>
                  <a:pt x="277187" y="2013043"/>
                  <a:pt x="271853" y="1992279"/>
                  <a:pt x="279853" y="1978940"/>
                </a:cubicBezTo>
                <a:cubicBezTo>
                  <a:pt x="300428" y="1944649"/>
                  <a:pt x="310524" y="1909408"/>
                  <a:pt x="310524" y="1869780"/>
                </a:cubicBezTo>
                <a:cubicBezTo>
                  <a:pt x="310524" y="1854920"/>
                  <a:pt x="319098" y="1840441"/>
                  <a:pt x="320622" y="1825393"/>
                </a:cubicBezTo>
                <a:cubicBezTo>
                  <a:pt x="322526" y="1804816"/>
                  <a:pt x="327671" y="1781194"/>
                  <a:pt x="320430" y="1763287"/>
                </a:cubicBezTo>
                <a:cubicBezTo>
                  <a:pt x="303286" y="1721185"/>
                  <a:pt x="317574" y="1687086"/>
                  <a:pt x="334529" y="1650317"/>
                </a:cubicBezTo>
                <a:cubicBezTo>
                  <a:pt x="351293" y="1614120"/>
                  <a:pt x="364628" y="1576019"/>
                  <a:pt x="375678" y="1537537"/>
                </a:cubicBezTo>
                <a:cubicBezTo>
                  <a:pt x="379678" y="1523059"/>
                  <a:pt x="373010" y="1505724"/>
                  <a:pt x="371678" y="1489720"/>
                </a:cubicBezTo>
                <a:cubicBezTo>
                  <a:pt x="371296" y="1484004"/>
                  <a:pt x="370724" y="1477717"/>
                  <a:pt x="372630" y="1472575"/>
                </a:cubicBezTo>
                <a:cubicBezTo>
                  <a:pt x="390919" y="1422854"/>
                  <a:pt x="404825" y="1372368"/>
                  <a:pt x="395301" y="1318456"/>
                </a:cubicBezTo>
                <a:cubicBezTo>
                  <a:pt x="394347" y="1313504"/>
                  <a:pt x="396443" y="1307978"/>
                  <a:pt x="397777" y="1303024"/>
                </a:cubicBezTo>
                <a:cubicBezTo>
                  <a:pt x="404635" y="1278829"/>
                  <a:pt x="415493" y="1255206"/>
                  <a:pt x="417970" y="1230633"/>
                </a:cubicBezTo>
                <a:cubicBezTo>
                  <a:pt x="424066" y="1170051"/>
                  <a:pt x="426544" y="1109091"/>
                  <a:pt x="430544" y="1048125"/>
                </a:cubicBezTo>
                <a:cubicBezTo>
                  <a:pt x="430734" y="1044315"/>
                  <a:pt x="430734" y="1040315"/>
                  <a:pt x="432068" y="1036887"/>
                </a:cubicBezTo>
                <a:cubicBezTo>
                  <a:pt x="440260" y="1014406"/>
                  <a:pt x="437592" y="994785"/>
                  <a:pt x="421972" y="975733"/>
                </a:cubicBezTo>
                <a:cubicBezTo>
                  <a:pt x="415113" y="967350"/>
                  <a:pt x="411493" y="955920"/>
                  <a:pt x="407683" y="945444"/>
                </a:cubicBezTo>
                <a:cubicBezTo>
                  <a:pt x="401967" y="930011"/>
                  <a:pt x="396443" y="914200"/>
                  <a:pt x="392823" y="898198"/>
                </a:cubicBezTo>
                <a:cubicBezTo>
                  <a:pt x="389395" y="882384"/>
                  <a:pt x="384632" y="865430"/>
                  <a:pt x="387299" y="850189"/>
                </a:cubicBezTo>
                <a:cubicBezTo>
                  <a:pt x="392061" y="822756"/>
                  <a:pt x="402729" y="796655"/>
                  <a:pt x="409779" y="769605"/>
                </a:cubicBezTo>
                <a:cubicBezTo>
                  <a:pt x="412255" y="760270"/>
                  <a:pt x="411873" y="749982"/>
                  <a:pt x="412065" y="740268"/>
                </a:cubicBezTo>
                <a:cubicBezTo>
                  <a:pt x="412635" y="717977"/>
                  <a:pt x="407111" y="695116"/>
                  <a:pt x="422924" y="674923"/>
                </a:cubicBezTo>
                <a:cubicBezTo>
                  <a:pt x="437782" y="656255"/>
                  <a:pt x="433402" y="637392"/>
                  <a:pt x="422162" y="617772"/>
                </a:cubicBezTo>
                <a:cubicBezTo>
                  <a:pt x="414159" y="603673"/>
                  <a:pt x="407873" y="587672"/>
                  <a:pt x="404825" y="571860"/>
                </a:cubicBezTo>
                <a:cubicBezTo>
                  <a:pt x="400635" y="550141"/>
                  <a:pt x="398919" y="528615"/>
                  <a:pt x="401397" y="505182"/>
                </a:cubicBezTo>
                <a:cubicBezTo>
                  <a:pt x="403111" y="488607"/>
                  <a:pt x="403873" y="475081"/>
                  <a:pt x="413969" y="462126"/>
                </a:cubicBezTo>
                <a:cubicBezTo>
                  <a:pt x="415493" y="460032"/>
                  <a:pt x="415875" y="456222"/>
                  <a:pt x="415683" y="453364"/>
                </a:cubicBezTo>
                <a:cubicBezTo>
                  <a:pt x="412445" y="415835"/>
                  <a:pt x="414159" y="378686"/>
                  <a:pt x="416448" y="340774"/>
                </a:cubicBezTo>
                <a:cubicBezTo>
                  <a:pt x="419494" y="292579"/>
                  <a:pt x="410541" y="241901"/>
                  <a:pt x="378536" y="200182"/>
                </a:cubicBezTo>
                <a:cubicBezTo>
                  <a:pt x="373772" y="194085"/>
                  <a:pt x="371678" y="184941"/>
                  <a:pt x="370534" y="176939"/>
                </a:cubicBezTo>
                <a:cubicBezTo>
                  <a:pt x="365582" y="139219"/>
                  <a:pt x="362152" y="101308"/>
                  <a:pt x="356628" y="63587"/>
                </a:cubicBezTo>
                <a:cubicBezTo>
                  <a:pt x="353579" y="43012"/>
                  <a:pt x="350911" y="21486"/>
                  <a:pt x="342529" y="2817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8" name="Freeform: Shape 10248">
            <a:extLst>
              <a:ext uri="{FF2B5EF4-FFF2-40B4-BE49-F238E27FC236}">
                <a16:creationId xmlns:a16="http://schemas.microsoft.com/office/drawing/2014/main" id="{D891F8D6-850A-4554-AF0F-FC18D0F9D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1FC15-B462-8FEE-B745-D5015D073269}"/>
              </a:ext>
            </a:extLst>
          </p:cNvPr>
          <p:cNvSpPr txBox="1"/>
          <p:nvPr/>
        </p:nvSpPr>
        <p:spPr>
          <a:xfrm>
            <a:off x="762000" y="3047999"/>
            <a:ext cx="6510337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ru-RU" sz="3200" dirty="0"/>
              <a:t>Образ хорошего пастора почти неизбежно связан в нашем сознании с образом хорошего проповедника</a:t>
            </a:r>
            <a:r>
              <a:rPr lang="en-US" altLang="en-US" sz="3200" dirty="0"/>
              <a:t>.</a:t>
            </a:r>
          </a:p>
        </p:txBody>
      </p:sp>
      <p:sp>
        <p:nvSpPr>
          <p:cNvPr id="10251" name="Freeform: Shape 10250">
            <a:extLst>
              <a:ext uri="{FF2B5EF4-FFF2-40B4-BE49-F238E27FC236}">
                <a16:creationId xmlns:a16="http://schemas.microsoft.com/office/drawing/2014/main" id="{801843F1-9A50-4D34-96E0-A5E4E744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1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56E13-F536-4622-EE6D-A8E178EBA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553996"/>
            <a:ext cx="6095999" cy="112240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проповедник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266" name="Picture 2" descr="What is preaching? | Psephizo">
            <a:extLst>
              <a:ext uri="{FF2B5EF4-FFF2-40B4-BE49-F238E27FC236}">
                <a16:creationId xmlns:a16="http://schemas.microsoft.com/office/drawing/2014/main" id="{C379093B-3CE1-6EAB-02A4-2637B0374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Freeform: Shape 11272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275" name="Freeform: Shape 11274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89114-813D-34D1-4780-FAB728A81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257" y="2612571"/>
            <a:ext cx="6596743" cy="348342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Хорошие пасторы становятся известными и уважаемыми благодаря качественной проповеди.</a:t>
            </a:r>
            <a:endParaRPr lang="pt-BR" altLang="en-US" sz="3200" dirty="0"/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endParaRPr lang="pt-BR" altLang="en-US" sz="3200" dirty="0"/>
          </a:p>
          <a:p>
            <a:pPr>
              <a:lnSpc>
                <a:spcPct val="100000"/>
              </a:lnSpc>
            </a:pPr>
            <a:r>
              <a:rPr lang="ru-RU" sz="3200" dirty="0"/>
              <a:t>Они вкладывают серьезные усилия, чтобы становиться проповедниками высокого уровня</a:t>
            </a:r>
            <a:r>
              <a:rPr lang="pt-BR" altLang="en-US" sz="32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98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9820F-5A84-05ED-7FD7-964210F18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577803"/>
            <a:ext cx="6095999" cy="66520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проповедник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A person holding a book&#10;&#10;Description automatically generated">
            <a:extLst>
              <a:ext uri="{FF2B5EF4-FFF2-40B4-BE49-F238E27FC236}">
                <a16:creationId xmlns:a16="http://schemas.microsoft.com/office/drawing/2014/main" id="{6B1D9E56-88E7-2350-6DA4-E7C5D8369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0" r="46844" b="1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A3E9-4047-977F-D795-436956EBF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3047999"/>
            <a:ext cx="6453187" cy="3048001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ru-RU" altLang="en-US" sz="3200" dirty="0"/>
              <a:t>Проповедник должен проповедовать</a:t>
            </a:r>
            <a:endParaRPr lang="pt-BR" altLang="en-US" sz="3200" dirty="0"/>
          </a:p>
          <a:p>
            <a:pPr eaLnBrk="1" hangingPunct="1">
              <a:buFont typeface="Arial" panose="020B0604020202020204" pitchFamily="34" charset="0"/>
              <a:buNone/>
            </a:pPr>
            <a:endParaRPr lang="pt-BR" altLang="en-US" sz="3200" dirty="0"/>
          </a:p>
          <a:p>
            <a:pPr eaLnBrk="1" hangingPunct="1"/>
            <a:r>
              <a:rPr lang="ru-RU" altLang="en-US" sz="3200" dirty="0"/>
              <a:t>Живите тем, что произносите с кафедры</a:t>
            </a:r>
            <a:endParaRPr lang="pt-BR" altLang="en-US" sz="3200" dirty="0"/>
          </a:p>
          <a:p>
            <a:pPr eaLnBrk="1" hangingPunct="1"/>
            <a:endParaRPr lang="pt-BR" altLang="en-US" sz="3200" dirty="0"/>
          </a:p>
          <a:p>
            <a:pPr eaLnBrk="1" hangingPunct="1"/>
            <a:r>
              <a:rPr lang="ru-RU" altLang="en-US" sz="3200" dirty="0"/>
              <a:t>Динамичный или скучный проповедник?</a:t>
            </a:r>
            <a:endParaRPr lang="pt-BR" alt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54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8" name="Rectangle 1434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28A181-5E30-E08D-F41D-EAA61800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-279450"/>
            <a:ext cx="6095999" cy="1624055"/>
          </a:xfrm>
        </p:spPr>
        <p:txBody>
          <a:bodyPr anchor="b"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проповедник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338" name="Picture 2" descr="What Makes Christian Preaching Christian?">
            <a:extLst>
              <a:ext uri="{FF2B5EF4-FFF2-40B4-BE49-F238E27FC236}">
                <a16:creationId xmlns:a16="http://schemas.microsoft.com/office/drawing/2014/main" id="{AE544798-E991-5E91-14BC-09D4C5EF5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7" r="11253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9" name="Freeform: Shape 14344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347" name="Freeform: Shape 14346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BD42D-9022-D7B8-BD47-6CBCFAA02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3047999"/>
            <a:ext cx="6095999" cy="30480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altLang="en-US" sz="3200" dirty="0"/>
              <a:t>Церковь нуждается в проповеднике, который преподносит истину в ее полноте, не больше и не меньше.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59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60EF2-2045-F392-6B1F-F40C0D27C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351322"/>
            <a:ext cx="3952875" cy="2049478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лидер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362" name="Picture 2" descr="New Research: Women More Effective Than Men In All Leadership Measures">
            <a:extLst>
              <a:ext uri="{FF2B5EF4-FFF2-40B4-BE49-F238E27FC236}">
                <a16:creationId xmlns:a16="http://schemas.microsoft.com/office/drawing/2014/main" id="{C0C480CE-8BD4-9FFA-7712-606EB43C2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r="1" b="48682"/>
          <a:stretch/>
        </p:blipFill>
        <p:spPr bwMode="auto">
          <a:xfrm>
            <a:off x="476" y="-33773"/>
            <a:ext cx="12191524" cy="3820944"/>
          </a:xfrm>
          <a:custGeom>
            <a:avLst/>
            <a:gdLst/>
            <a:ahLst/>
            <a:cxnLst/>
            <a:rect l="l" t="t" r="r" b="b"/>
            <a:pathLst>
              <a:path w="12191524" h="3820944">
                <a:moveTo>
                  <a:pt x="0" y="0"/>
                </a:moveTo>
                <a:lnTo>
                  <a:pt x="12191524" y="0"/>
                </a:lnTo>
                <a:lnTo>
                  <a:pt x="12191524" y="999522"/>
                </a:lnTo>
                <a:lnTo>
                  <a:pt x="12191524" y="1442807"/>
                </a:lnTo>
                <a:lnTo>
                  <a:pt x="12122577" y="1473667"/>
                </a:lnTo>
                <a:cubicBezTo>
                  <a:pt x="12109137" y="1479237"/>
                  <a:pt x="12094348" y="1482309"/>
                  <a:pt x="12082252" y="1489797"/>
                </a:cubicBezTo>
                <a:cubicBezTo>
                  <a:pt x="12026558" y="1523980"/>
                  <a:pt x="11972595" y="1560851"/>
                  <a:pt x="11916137" y="1593691"/>
                </a:cubicBezTo>
                <a:cubicBezTo>
                  <a:pt x="11857951" y="1627681"/>
                  <a:pt x="11805909" y="1667816"/>
                  <a:pt x="11765771" y="1722164"/>
                </a:cubicBezTo>
                <a:cubicBezTo>
                  <a:pt x="11728516" y="1772670"/>
                  <a:pt x="11692413" y="1823942"/>
                  <a:pt x="11655351" y="1874640"/>
                </a:cubicBezTo>
                <a:cubicBezTo>
                  <a:pt x="11645941" y="1887507"/>
                  <a:pt x="11637298" y="1902679"/>
                  <a:pt x="11624432" y="1910938"/>
                </a:cubicBezTo>
                <a:cubicBezTo>
                  <a:pt x="11597739" y="1928220"/>
                  <a:pt x="11568548" y="1942239"/>
                  <a:pt x="11539935" y="1956449"/>
                </a:cubicBezTo>
                <a:cubicBezTo>
                  <a:pt x="11515354" y="1968548"/>
                  <a:pt x="11489237" y="1977572"/>
                  <a:pt x="11465234" y="1990631"/>
                </a:cubicBezTo>
                <a:cubicBezTo>
                  <a:pt x="11446031" y="2001003"/>
                  <a:pt x="11428938" y="2015406"/>
                  <a:pt x="11411078" y="2028464"/>
                </a:cubicBezTo>
                <a:cubicBezTo>
                  <a:pt x="11395523" y="2039793"/>
                  <a:pt x="11378432" y="2049587"/>
                  <a:pt x="11365374" y="2063224"/>
                </a:cubicBezTo>
                <a:cubicBezTo>
                  <a:pt x="11333494" y="2096253"/>
                  <a:pt x="11301423" y="2128708"/>
                  <a:pt x="11261864" y="2153097"/>
                </a:cubicBezTo>
                <a:cubicBezTo>
                  <a:pt x="11222880" y="2177292"/>
                  <a:pt x="11186009" y="2204371"/>
                  <a:pt x="11147219" y="2228952"/>
                </a:cubicBezTo>
                <a:cubicBezTo>
                  <a:pt x="11109194" y="2252957"/>
                  <a:pt x="11074820" y="2279264"/>
                  <a:pt x="11055040" y="2321898"/>
                </a:cubicBezTo>
                <a:cubicBezTo>
                  <a:pt x="11046207" y="2340716"/>
                  <a:pt x="11033723" y="2361265"/>
                  <a:pt x="11017016" y="2372212"/>
                </a:cubicBezTo>
                <a:cubicBezTo>
                  <a:pt x="10993203" y="2387766"/>
                  <a:pt x="10963054" y="2393336"/>
                  <a:pt x="10937127" y="2406587"/>
                </a:cubicBezTo>
                <a:cubicBezTo>
                  <a:pt x="10906594" y="2422142"/>
                  <a:pt x="10871260" y="2435584"/>
                  <a:pt x="10850520" y="2460357"/>
                </a:cubicBezTo>
                <a:cubicBezTo>
                  <a:pt x="10832083" y="2482442"/>
                  <a:pt x="10813456" y="2499725"/>
                  <a:pt x="10789065" y="2513743"/>
                </a:cubicBezTo>
                <a:cubicBezTo>
                  <a:pt x="10771977" y="2523538"/>
                  <a:pt x="10759302" y="2541396"/>
                  <a:pt x="10741635" y="2549463"/>
                </a:cubicBezTo>
                <a:cubicBezTo>
                  <a:pt x="10718398" y="2560217"/>
                  <a:pt x="10694970" y="2568667"/>
                  <a:pt x="10674613" y="2585374"/>
                </a:cubicBezTo>
                <a:cubicBezTo>
                  <a:pt x="10653488" y="2602657"/>
                  <a:pt x="10629485" y="2616291"/>
                  <a:pt x="10607400" y="2632424"/>
                </a:cubicBezTo>
                <a:cubicBezTo>
                  <a:pt x="10595686" y="2641064"/>
                  <a:pt x="10586083" y="2652395"/>
                  <a:pt x="10574755" y="2661421"/>
                </a:cubicBezTo>
                <a:cubicBezTo>
                  <a:pt x="10554014" y="2677936"/>
                  <a:pt x="10532889" y="2694066"/>
                  <a:pt x="10511572" y="2709621"/>
                </a:cubicBezTo>
                <a:cubicBezTo>
                  <a:pt x="10490258" y="2725177"/>
                  <a:pt x="10469901" y="2743228"/>
                  <a:pt x="10446472" y="2754559"/>
                </a:cubicBezTo>
                <a:cubicBezTo>
                  <a:pt x="10406530" y="2773763"/>
                  <a:pt x="10362937" y="2785286"/>
                  <a:pt x="10324143" y="2806024"/>
                </a:cubicBezTo>
                <a:cubicBezTo>
                  <a:pt x="10284778" y="2827147"/>
                  <a:pt x="10247712" y="2853650"/>
                  <a:pt x="10212763" y="2881687"/>
                </a:cubicBezTo>
                <a:cubicBezTo>
                  <a:pt x="10185110" y="2903772"/>
                  <a:pt x="10159185" y="2925665"/>
                  <a:pt x="10124423" y="2936993"/>
                </a:cubicBezTo>
                <a:cubicBezTo>
                  <a:pt x="10105029" y="2943332"/>
                  <a:pt x="10084674" y="2957158"/>
                  <a:pt x="10072957" y="2973291"/>
                </a:cubicBezTo>
                <a:cubicBezTo>
                  <a:pt x="10047608" y="3008432"/>
                  <a:pt x="10015155" y="3033205"/>
                  <a:pt x="9978476" y="3054330"/>
                </a:cubicBezTo>
                <a:cubicBezTo>
                  <a:pt x="9929506" y="3082751"/>
                  <a:pt x="9881112" y="3111748"/>
                  <a:pt x="9831950" y="3139593"/>
                </a:cubicBezTo>
                <a:cubicBezTo>
                  <a:pt x="9802955" y="3156110"/>
                  <a:pt x="9774150" y="3173585"/>
                  <a:pt x="9743420" y="3185683"/>
                </a:cubicBezTo>
                <a:cubicBezTo>
                  <a:pt x="9680626" y="3210648"/>
                  <a:pt x="9616293" y="3231963"/>
                  <a:pt x="9552921" y="3255202"/>
                </a:cubicBezTo>
                <a:cubicBezTo>
                  <a:pt x="9532180" y="3262690"/>
                  <a:pt x="9512591" y="3273445"/>
                  <a:pt x="9491467" y="3279975"/>
                </a:cubicBezTo>
                <a:cubicBezTo>
                  <a:pt x="9468614" y="3287079"/>
                  <a:pt x="9444037" y="3289191"/>
                  <a:pt x="9421184" y="3296297"/>
                </a:cubicBezTo>
                <a:cubicBezTo>
                  <a:pt x="9383158" y="3308010"/>
                  <a:pt x="9346287" y="3322991"/>
                  <a:pt x="9308263" y="3334897"/>
                </a:cubicBezTo>
                <a:cubicBezTo>
                  <a:pt x="9234905" y="3357750"/>
                  <a:pt x="9161354" y="3379643"/>
                  <a:pt x="9087805" y="3401342"/>
                </a:cubicBezTo>
                <a:cubicBezTo>
                  <a:pt x="9072058" y="3405952"/>
                  <a:pt x="9054966" y="3406528"/>
                  <a:pt x="9039413" y="3411520"/>
                </a:cubicBezTo>
                <a:cubicBezTo>
                  <a:pt x="8998123" y="3424963"/>
                  <a:pt x="8957026" y="3439557"/>
                  <a:pt x="8916122" y="3454344"/>
                </a:cubicBezTo>
                <a:cubicBezTo>
                  <a:pt x="8891351" y="3463370"/>
                  <a:pt x="8867152" y="3474508"/>
                  <a:pt x="8842189" y="3483149"/>
                </a:cubicBezTo>
                <a:cubicBezTo>
                  <a:pt x="8822216" y="3490063"/>
                  <a:pt x="8801668" y="3495439"/>
                  <a:pt x="8780927" y="3499665"/>
                </a:cubicBezTo>
                <a:cubicBezTo>
                  <a:pt x="8763068" y="3503316"/>
                  <a:pt x="8744441" y="3502930"/>
                  <a:pt x="8726773" y="3507348"/>
                </a:cubicBezTo>
                <a:cubicBezTo>
                  <a:pt x="8678955" y="3519252"/>
                  <a:pt x="8631715" y="3532697"/>
                  <a:pt x="8584281" y="3545369"/>
                </a:cubicBezTo>
                <a:cubicBezTo>
                  <a:pt x="8565270" y="3550363"/>
                  <a:pt x="8545874" y="3554014"/>
                  <a:pt x="8527437" y="3560350"/>
                </a:cubicBezTo>
                <a:cubicBezTo>
                  <a:pt x="8478083" y="3577056"/>
                  <a:pt x="8429499" y="3596067"/>
                  <a:pt x="8379953" y="3611816"/>
                </a:cubicBezTo>
                <a:cubicBezTo>
                  <a:pt x="8338858" y="3624874"/>
                  <a:pt x="8296608" y="3634283"/>
                  <a:pt x="8254935" y="3645805"/>
                </a:cubicBezTo>
                <a:cubicBezTo>
                  <a:pt x="8237268" y="3650799"/>
                  <a:pt x="8220369" y="3657906"/>
                  <a:pt x="8202705" y="3662128"/>
                </a:cubicBezTo>
                <a:cubicBezTo>
                  <a:pt x="8163143" y="3671732"/>
                  <a:pt x="8123007" y="3679796"/>
                  <a:pt x="8083256" y="3689399"/>
                </a:cubicBezTo>
                <a:cubicBezTo>
                  <a:pt x="8060593" y="3694967"/>
                  <a:pt x="8038702" y="3704953"/>
                  <a:pt x="8015657" y="3708604"/>
                </a:cubicBezTo>
                <a:cubicBezTo>
                  <a:pt x="7960927" y="3717244"/>
                  <a:pt x="7905813" y="3723388"/>
                  <a:pt x="7850697" y="3730302"/>
                </a:cubicBezTo>
                <a:cubicBezTo>
                  <a:pt x="7793857" y="3737407"/>
                  <a:pt x="7737204" y="3744897"/>
                  <a:pt x="7680358" y="3751233"/>
                </a:cubicBezTo>
                <a:cubicBezTo>
                  <a:pt x="7649249" y="3754499"/>
                  <a:pt x="7617946" y="3755075"/>
                  <a:pt x="7586836" y="3758148"/>
                </a:cubicBezTo>
                <a:cubicBezTo>
                  <a:pt x="7559567" y="3760838"/>
                  <a:pt x="7532490" y="3765830"/>
                  <a:pt x="7505221" y="3769096"/>
                </a:cubicBezTo>
                <a:cubicBezTo>
                  <a:pt x="7481600" y="3771782"/>
                  <a:pt x="7457787" y="3773318"/>
                  <a:pt x="7434167" y="3776008"/>
                </a:cubicBezTo>
                <a:cubicBezTo>
                  <a:pt x="7396337" y="3780424"/>
                  <a:pt x="7358696" y="3785419"/>
                  <a:pt x="7321059" y="3790027"/>
                </a:cubicBezTo>
                <a:cubicBezTo>
                  <a:pt x="7305312" y="3791755"/>
                  <a:pt x="7288795" y="3796555"/>
                  <a:pt x="7274008" y="3793677"/>
                </a:cubicBezTo>
                <a:cubicBezTo>
                  <a:pt x="7236753" y="3786377"/>
                  <a:pt x="7200073" y="3788491"/>
                  <a:pt x="7163010" y="3793483"/>
                </a:cubicBezTo>
                <a:cubicBezTo>
                  <a:pt x="7150336" y="3795213"/>
                  <a:pt x="7136701" y="3794827"/>
                  <a:pt x="7124411" y="3791563"/>
                </a:cubicBezTo>
                <a:cubicBezTo>
                  <a:pt x="7099253" y="3785033"/>
                  <a:pt x="7074865" y="3775814"/>
                  <a:pt x="7050092" y="3767750"/>
                </a:cubicBezTo>
                <a:cubicBezTo>
                  <a:pt x="7047401" y="3766790"/>
                  <a:pt x="7044138" y="3766598"/>
                  <a:pt x="7041259" y="3766022"/>
                </a:cubicBezTo>
                <a:cubicBezTo>
                  <a:pt x="7024935" y="3762756"/>
                  <a:pt x="7008806" y="3759492"/>
                  <a:pt x="6992479" y="3756611"/>
                </a:cubicBezTo>
                <a:cubicBezTo>
                  <a:pt x="6983647" y="3755075"/>
                  <a:pt x="6974621" y="3754883"/>
                  <a:pt x="6965786" y="3753539"/>
                </a:cubicBezTo>
                <a:cubicBezTo>
                  <a:pt x="6931605" y="3748161"/>
                  <a:pt x="6893965" y="3757188"/>
                  <a:pt x="6864390" y="3733953"/>
                </a:cubicBezTo>
                <a:cubicBezTo>
                  <a:pt x="6845188" y="3718972"/>
                  <a:pt x="6826559" y="3722430"/>
                  <a:pt x="6806012" y="3724734"/>
                </a:cubicBezTo>
                <a:cubicBezTo>
                  <a:pt x="6790457" y="3726462"/>
                  <a:pt x="6774517" y="3725884"/>
                  <a:pt x="6758771" y="3726078"/>
                </a:cubicBezTo>
                <a:cubicBezTo>
                  <a:pt x="6731118" y="3726652"/>
                  <a:pt x="6703464" y="3726846"/>
                  <a:pt x="6675809" y="3727806"/>
                </a:cubicBezTo>
                <a:cubicBezTo>
                  <a:pt x="6666975" y="3728190"/>
                  <a:pt x="6657953" y="3732993"/>
                  <a:pt x="6649308" y="3732225"/>
                </a:cubicBezTo>
                <a:cubicBezTo>
                  <a:pt x="6609365" y="3728574"/>
                  <a:pt x="6569421" y="3722812"/>
                  <a:pt x="6529475" y="3719548"/>
                </a:cubicBezTo>
                <a:cubicBezTo>
                  <a:pt x="6506816" y="3717630"/>
                  <a:pt x="6483579" y="3721276"/>
                  <a:pt x="6461111" y="3718588"/>
                </a:cubicBezTo>
                <a:cubicBezTo>
                  <a:pt x="6435188" y="3715516"/>
                  <a:pt x="6409839" y="3707644"/>
                  <a:pt x="6384104" y="3702841"/>
                </a:cubicBezTo>
                <a:cubicBezTo>
                  <a:pt x="6377000" y="3701497"/>
                  <a:pt x="6369125" y="3703225"/>
                  <a:pt x="6361637" y="3703609"/>
                </a:cubicBezTo>
                <a:cubicBezTo>
                  <a:pt x="6353187" y="3703993"/>
                  <a:pt x="6344928" y="3704761"/>
                  <a:pt x="6336480" y="3704953"/>
                </a:cubicBezTo>
                <a:cubicBezTo>
                  <a:pt x="6310745" y="3705339"/>
                  <a:pt x="6285014" y="3704761"/>
                  <a:pt x="6259279" y="3706108"/>
                </a:cubicBezTo>
                <a:cubicBezTo>
                  <a:pt x="6243533" y="3706876"/>
                  <a:pt x="6227020" y="3714748"/>
                  <a:pt x="6212421" y="3711868"/>
                </a:cubicBezTo>
                <a:cubicBezTo>
                  <a:pt x="6182658" y="3706298"/>
                  <a:pt x="6152891" y="3718780"/>
                  <a:pt x="6123127" y="3708412"/>
                </a:cubicBezTo>
                <a:cubicBezTo>
                  <a:pt x="6113907" y="3705339"/>
                  <a:pt x="6101232" y="3713020"/>
                  <a:pt x="6090095" y="3713404"/>
                </a:cubicBezTo>
                <a:cubicBezTo>
                  <a:pt x="6062249" y="3714364"/>
                  <a:pt x="6034404" y="3714172"/>
                  <a:pt x="6006559" y="3713980"/>
                </a:cubicBezTo>
                <a:cubicBezTo>
                  <a:pt x="5981594" y="3713788"/>
                  <a:pt x="5955667" y="3716476"/>
                  <a:pt x="5931664" y="3711100"/>
                </a:cubicBezTo>
                <a:cubicBezTo>
                  <a:pt x="5906505" y="3705339"/>
                  <a:pt x="5883846" y="3706108"/>
                  <a:pt x="5859457" y="3712636"/>
                </a:cubicBezTo>
                <a:cubicBezTo>
                  <a:pt x="5842749" y="3717052"/>
                  <a:pt x="5825082" y="3717630"/>
                  <a:pt x="5807800" y="3718972"/>
                </a:cubicBezTo>
                <a:cubicBezTo>
                  <a:pt x="5789173" y="3720508"/>
                  <a:pt x="5768624" y="3716476"/>
                  <a:pt x="5751725" y="3722812"/>
                </a:cubicBezTo>
                <a:cubicBezTo>
                  <a:pt x="5701409" y="3741633"/>
                  <a:pt x="5649751" y="3745665"/>
                  <a:pt x="5597135" y="3745665"/>
                </a:cubicBezTo>
                <a:cubicBezTo>
                  <a:pt x="5587530" y="3745665"/>
                  <a:pt x="5577737" y="3742979"/>
                  <a:pt x="5568522" y="3740097"/>
                </a:cubicBezTo>
                <a:cubicBezTo>
                  <a:pt x="5514748" y="3722812"/>
                  <a:pt x="5460785" y="3724348"/>
                  <a:pt x="5406055" y="3734911"/>
                </a:cubicBezTo>
                <a:cubicBezTo>
                  <a:pt x="5394725" y="3737217"/>
                  <a:pt x="5382052" y="3737601"/>
                  <a:pt x="5370722" y="3735297"/>
                </a:cubicBezTo>
                <a:cubicBezTo>
                  <a:pt x="5338843" y="3728574"/>
                  <a:pt x="5307923" y="3717436"/>
                  <a:pt x="5275854" y="3712636"/>
                </a:cubicBezTo>
                <a:cubicBezTo>
                  <a:pt x="5222853" y="3704761"/>
                  <a:pt x="5176956" y="3731262"/>
                  <a:pt x="5129523" y="3748547"/>
                </a:cubicBezTo>
                <a:cubicBezTo>
                  <a:pt x="5084393" y="3764870"/>
                  <a:pt x="5045986" y="3801741"/>
                  <a:pt x="4992598" y="3793483"/>
                </a:cubicBezTo>
                <a:cubicBezTo>
                  <a:pt x="4987223" y="3792715"/>
                  <a:pt x="4981269" y="3797899"/>
                  <a:pt x="4975315" y="3799245"/>
                </a:cubicBezTo>
                <a:cubicBezTo>
                  <a:pt x="4958992" y="3802893"/>
                  <a:pt x="4942670" y="3807309"/>
                  <a:pt x="4926153" y="3809040"/>
                </a:cubicBezTo>
                <a:cubicBezTo>
                  <a:pt x="4905990" y="3811344"/>
                  <a:pt x="4885441" y="3810576"/>
                  <a:pt x="4865279" y="3812496"/>
                </a:cubicBezTo>
                <a:cubicBezTo>
                  <a:pt x="4839352" y="3814800"/>
                  <a:pt x="4813813" y="3820944"/>
                  <a:pt x="4788077" y="3820944"/>
                </a:cubicBezTo>
                <a:cubicBezTo>
                  <a:pt x="4767337" y="3820944"/>
                  <a:pt x="4746790" y="3813840"/>
                  <a:pt x="4726243" y="3810382"/>
                </a:cubicBezTo>
                <a:cubicBezTo>
                  <a:pt x="4697244" y="3805581"/>
                  <a:pt x="4665364" y="3806925"/>
                  <a:pt x="4639824" y="3794635"/>
                </a:cubicBezTo>
                <a:cubicBezTo>
                  <a:pt x="4612556" y="3781576"/>
                  <a:pt x="4586629" y="3775624"/>
                  <a:pt x="4558401" y="3779656"/>
                </a:cubicBezTo>
                <a:cubicBezTo>
                  <a:pt x="4548990" y="3781000"/>
                  <a:pt x="4536892" y="3789067"/>
                  <a:pt x="4532667" y="3797323"/>
                </a:cubicBezTo>
                <a:cubicBezTo>
                  <a:pt x="4523257" y="3815760"/>
                  <a:pt x="4510393" y="3819026"/>
                  <a:pt x="4492916" y="3812686"/>
                </a:cubicBezTo>
                <a:cubicBezTo>
                  <a:pt x="4477745" y="3807309"/>
                  <a:pt x="4459117" y="3804621"/>
                  <a:pt x="4448748" y="3794251"/>
                </a:cubicBezTo>
                <a:cubicBezTo>
                  <a:pt x="4419365" y="3764870"/>
                  <a:pt x="4381917" y="3763910"/>
                  <a:pt x="4345430" y="3756037"/>
                </a:cubicBezTo>
                <a:cubicBezTo>
                  <a:pt x="4323158" y="3751233"/>
                  <a:pt x="4302414" y="3751043"/>
                  <a:pt x="4280138" y="3754307"/>
                </a:cubicBezTo>
                <a:cubicBezTo>
                  <a:pt x="4231745" y="3761606"/>
                  <a:pt x="4184696" y="3751233"/>
                  <a:pt x="4138222" y="3737985"/>
                </a:cubicBezTo>
                <a:cubicBezTo>
                  <a:pt x="4107495" y="3729150"/>
                  <a:pt x="4076002" y="3723774"/>
                  <a:pt x="4045468" y="3714748"/>
                </a:cubicBezTo>
                <a:cubicBezTo>
                  <a:pt x="4022615" y="3707836"/>
                  <a:pt x="3999765" y="3699577"/>
                  <a:pt x="3978834" y="3688439"/>
                </a:cubicBezTo>
                <a:cubicBezTo>
                  <a:pt x="3948489" y="3672114"/>
                  <a:pt x="3921990" y="3647533"/>
                  <a:pt x="3883388" y="3654063"/>
                </a:cubicBezTo>
                <a:cubicBezTo>
                  <a:pt x="3849397" y="3659824"/>
                  <a:pt x="3818673" y="3647727"/>
                  <a:pt x="3787562" y="3636205"/>
                </a:cubicBezTo>
                <a:cubicBezTo>
                  <a:pt x="3764709" y="3627754"/>
                  <a:pt x="3741860" y="3619112"/>
                  <a:pt x="3718236" y="3613736"/>
                </a:cubicBezTo>
                <a:cubicBezTo>
                  <a:pt x="3690198" y="3607398"/>
                  <a:pt x="3658511" y="3610088"/>
                  <a:pt x="3633546" y="3598371"/>
                </a:cubicBezTo>
                <a:cubicBezTo>
                  <a:pt x="3607429" y="3586081"/>
                  <a:pt x="3585730" y="3594339"/>
                  <a:pt x="3562493" y="3597797"/>
                </a:cubicBezTo>
                <a:cubicBezTo>
                  <a:pt x="3525430" y="3603173"/>
                  <a:pt x="3488557" y="3613160"/>
                  <a:pt x="3451111" y="3600485"/>
                </a:cubicBezTo>
                <a:cubicBezTo>
                  <a:pt x="3405599" y="3585123"/>
                  <a:pt x="3360470" y="3568608"/>
                  <a:pt x="3314766" y="3554014"/>
                </a:cubicBezTo>
                <a:cubicBezTo>
                  <a:pt x="3297095" y="3548441"/>
                  <a:pt x="3278088" y="3546137"/>
                  <a:pt x="3259650" y="3543641"/>
                </a:cubicBezTo>
                <a:cubicBezTo>
                  <a:pt x="3242177" y="3541529"/>
                  <a:pt x="3221244" y="3546905"/>
                  <a:pt x="3207800" y="3538841"/>
                </a:cubicBezTo>
                <a:cubicBezTo>
                  <a:pt x="3173232" y="3518102"/>
                  <a:pt x="3137707" y="3507924"/>
                  <a:pt x="3097761" y="3507924"/>
                </a:cubicBezTo>
                <a:cubicBezTo>
                  <a:pt x="3082781" y="3507924"/>
                  <a:pt x="3068186" y="3499281"/>
                  <a:pt x="3053018" y="3497743"/>
                </a:cubicBezTo>
                <a:cubicBezTo>
                  <a:pt x="3032275" y="3495825"/>
                  <a:pt x="3008462" y="3490639"/>
                  <a:pt x="2990411" y="3497937"/>
                </a:cubicBezTo>
                <a:cubicBezTo>
                  <a:pt x="2947971" y="3515220"/>
                  <a:pt x="2913598" y="3500817"/>
                  <a:pt x="2876535" y="3483727"/>
                </a:cubicBezTo>
                <a:cubicBezTo>
                  <a:pt x="2840045" y="3466826"/>
                  <a:pt x="2801638" y="3453386"/>
                  <a:pt x="2762848" y="3442245"/>
                </a:cubicBezTo>
                <a:cubicBezTo>
                  <a:pt x="2748254" y="3438213"/>
                  <a:pt x="2730779" y="3444935"/>
                  <a:pt x="2714647" y="3446277"/>
                </a:cubicBezTo>
                <a:cubicBezTo>
                  <a:pt x="2708884" y="3446663"/>
                  <a:pt x="2702546" y="3447239"/>
                  <a:pt x="2697364" y="3445319"/>
                </a:cubicBezTo>
                <a:cubicBezTo>
                  <a:pt x="2647242" y="3426883"/>
                  <a:pt x="2596350" y="3412864"/>
                  <a:pt x="2542006" y="3422464"/>
                </a:cubicBezTo>
                <a:cubicBezTo>
                  <a:pt x="2537013" y="3423426"/>
                  <a:pt x="2531443" y="3421314"/>
                  <a:pt x="2526449" y="3419970"/>
                </a:cubicBezTo>
                <a:cubicBezTo>
                  <a:pt x="2502060" y="3413056"/>
                  <a:pt x="2478247" y="3402110"/>
                  <a:pt x="2453476" y="3399614"/>
                </a:cubicBezTo>
                <a:cubicBezTo>
                  <a:pt x="2392408" y="3393469"/>
                  <a:pt x="2330957" y="3390971"/>
                  <a:pt x="2269501" y="3386939"/>
                </a:cubicBezTo>
                <a:cubicBezTo>
                  <a:pt x="2265661" y="3386747"/>
                  <a:pt x="2261629" y="3386747"/>
                  <a:pt x="2258173" y="3385403"/>
                </a:cubicBezTo>
                <a:cubicBezTo>
                  <a:pt x="2235512" y="3377145"/>
                  <a:pt x="2215733" y="3379835"/>
                  <a:pt x="2196526" y="3395579"/>
                </a:cubicBezTo>
                <a:cubicBezTo>
                  <a:pt x="2188078" y="3402494"/>
                  <a:pt x="2176555" y="3406142"/>
                  <a:pt x="2165995" y="3409984"/>
                </a:cubicBezTo>
                <a:cubicBezTo>
                  <a:pt x="2150438" y="3415746"/>
                  <a:pt x="2134500" y="3421314"/>
                  <a:pt x="2118369" y="3424963"/>
                </a:cubicBezTo>
                <a:cubicBezTo>
                  <a:pt x="2102428" y="3428419"/>
                  <a:pt x="2085338" y="3433219"/>
                  <a:pt x="2069975" y="3430533"/>
                </a:cubicBezTo>
                <a:cubicBezTo>
                  <a:pt x="2042322" y="3425731"/>
                  <a:pt x="2016011" y="3414978"/>
                  <a:pt x="1988742" y="3407870"/>
                </a:cubicBezTo>
                <a:cubicBezTo>
                  <a:pt x="1979334" y="3405374"/>
                  <a:pt x="1968961" y="3405760"/>
                  <a:pt x="1959169" y="3405566"/>
                </a:cubicBezTo>
                <a:cubicBezTo>
                  <a:pt x="1936700" y="3404992"/>
                  <a:pt x="1913655" y="3410560"/>
                  <a:pt x="1893300" y="3394621"/>
                </a:cubicBezTo>
                <a:cubicBezTo>
                  <a:pt x="1874482" y="3379643"/>
                  <a:pt x="1855467" y="3384057"/>
                  <a:pt x="1835688" y="3395389"/>
                </a:cubicBezTo>
                <a:cubicBezTo>
                  <a:pt x="1821477" y="3403456"/>
                  <a:pt x="1805349" y="3409792"/>
                  <a:pt x="1789408" y="3412864"/>
                </a:cubicBezTo>
                <a:cubicBezTo>
                  <a:pt x="1767515" y="3417088"/>
                  <a:pt x="1745815" y="3418818"/>
                  <a:pt x="1722194" y="3416320"/>
                </a:cubicBezTo>
                <a:cubicBezTo>
                  <a:pt x="1705487" y="3414592"/>
                  <a:pt x="1691850" y="3413824"/>
                  <a:pt x="1678792" y="3403646"/>
                </a:cubicBezTo>
                <a:cubicBezTo>
                  <a:pt x="1676682" y="3402110"/>
                  <a:pt x="1672842" y="3401726"/>
                  <a:pt x="1669960" y="3401920"/>
                </a:cubicBezTo>
                <a:cubicBezTo>
                  <a:pt x="1632128" y="3405184"/>
                  <a:pt x="1594681" y="3403456"/>
                  <a:pt x="1556465" y="3401150"/>
                </a:cubicBezTo>
                <a:cubicBezTo>
                  <a:pt x="1507881" y="3398077"/>
                  <a:pt x="1456797" y="3407102"/>
                  <a:pt x="1414742" y="3439365"/>
                </a:cubicBezTo>
                <a:cubicBezTo>
                  <a:pt x="1408597" y="3444167"/>
                  <a:pt x="1399379" y="3446277"/>
                  <a:pt x="1391313" y="3447431"/>
                </a:cubicBezTo>
                <a:cubicBezTo>
                  <a:pt x="1353289" y="3452424"/>
                  <a:pt x="1315074" y="3455882"/>
                  <a:pt x="1277050" y="3461450"/>
                </a:cubicBezTo>
                <a:cubicBezTo>
                  <a:pt x="1256309" y="3464522"/>
                  <a:pt x="1234609" y="3467212"/>
                  <a:pt x="1215792" y="3475661"/>
                </a:cubicBezTo>
                <a:cubicBezTo>
                  <a:pt x="1197357" y="3483917"/>
                  <a:pt x="1182567" y="3493711"/>
                  <a:pt x="1171622" y="3476429"/>
                </a:cubicBezTo>
                <a:cubicBezTo>
                  <a:pt x="1152035" y="3485647"/>
                  <a:pt x="1134940" y="3493329"/>
                  <a:pt x="1118238" y="3501586"/>
                </a:cubicBezTo>
                <a:cubicBezTo>
                  <a:pt x="1112090" y="3504658"/>
                  <a:pt x="1106906" y="3509652"/>
                  <a:pt x="1100759" y="3512532"/>
                </a:cubicBezTo>
                <a:cubicBezTo>
                  <a:pt x="1094229" y="3515606"/>
                  <a:pt x="1086933" y="3517524"/>
                  <a:pt x="1079829" y="3519060"/>
                </a:cubicBezTo>
                <a:cubicBezTo>
                  <a:pt x="1048141" y="3525974"/>
                  <a:pt x="1016454" y="3532311"/>
                  <a:pt x="984963" y="3539801"/>
                </a:cubicBezTo>
                <a:cubicBezTo>
                  <a:pt x="978814" y="3541337"/>
                  <a:pt x="973630" y="3547483"/>
                  <a:pt x="968060" y="3551515"/>
                </a:cubicBezTo>
                <a:cubicBezTo>
                  <a:pt x="964412" y="3554204"/>
                  <a:pt x="960764" y="3558236"/>
                  <a:pt x="956730" y="3558814"/>
                </a:cubicBezTo>
                <a:cubicBezTo>
                  <a:pt x="926004" y="3563422"/>
                  <a:pt x="895471" y="3568800"/>
                  <a:pt x="864554" y="3571104"/>
                </a:cubicBezTo>
                <a:cubicBezTo>
                  <a:pt x="838629" y="3573022"/>
                  <a:pt x="813662" y="3572448"/>
                  <a:pt x="806942" y="3605862"/>
                </a:cubicBezTo>
                <a:cubicBezTo>
                  <a:pt x="805790" y="3611624"/>
                  <a:pt x="797532" y="3617770"/>
                  <a:pt x="791197" y="3620648"/>
                </a:cubicBezTo>
                <a:cubicBezTo>
                  <a:pt x="773144" y="3628906"/>
                  <a:pt x="753938" y="3634475"/>
                  <a:pt x="736079" y="3642925"/>
                </a:cubicBezTo>
                <a:cubicBezTo>
                  <a:pt x="677509" y="3671154"/>
                  <a:pt x="616250" y="3689015"/>
                  <a:pt x="550764" y="3685751"/>
                </a:cubicBezTo>
                <a:cubicBezTo>
                  <a:pt x="530409" y="3684791"/>
                  <a:pt x="510628" y="3674418"/>
                  <a:pt x="497762" y="3670578"/>
                </a:cubicBezTo>
                <a:cubicBezTo>
                  <a:pt x="460700" y="3685751"/>
                  <a:pt x="429589" y="3700345"/>
                  <a:pt x="397134" y="3711290"/>
                </a:cubicBezTo>
                <a:cubicBezTo>
                  <a:pt x="368521" y="3721084"/>
                  <a:pt x="338562" y="3727230"/>
                  <a:pt x="309178" y="3734335"/>
                </a:cubicBezTo>
                <a:cubicBezTo>
                  <a:pt x="298424" y="3737025"/>
                  <a:pt x="287479" y="3738561"/>
                  <a:pt x="276533" y="3739905"/>
                </a:cubicBezTo>
                <a:cubicBezTo>
                  <a:pt x="242352" y="3744129"/>
                  <a:pt x="206632" y="3733953"/>
                  <a:pt x="173219" y="3750083"/>
                </a:cubicBezTo>
                <a:cubicBezTo>
                  <a:pt x="155742" y="3758534"/>
                  <a:pt x="138458" y="3768710"/>
                  <a:pt x="120023" y="3773128"/>
                </a:cubicBezTo>
                <a:cubicBezTo>
                  <a:pt x="100244" y="3777928"/>
                  <a:pt x="80895" y="3785419"/>
                  <a:pt x="61139" y="3790771"/>
                </a:cubicBezTo>
                <a:lnTo>
                  <a:pt x="0" y="3795581"/>
                </a:lnTo>
                <a:lnTo>
                  <a:pt x="0" y="3082393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Freeform: Shape 15368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" y="965747"/>
            <a:ext cx="12191524" cy="2821422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71" name="Freeform: Shape 15370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" y="965747"/>
            <a:ext cx="12191524" cy="2821422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4DFCC-B26A-806A-EBE6-AB793C365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75" y="4351322"/>
            <a:ext cx="7072313" cy="23352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Пастор — это всегда лидер, ведь лидерство является важнейшим измерением пасторского служения </a:t>
            </a:r>
            <a:r>
              <a:rPr lang="en-US" altLang="en-US" sz="3000" dirty="0"/>
              <a:t>(</a:t>
            </a:r>
            <a:r>
              <a:rPr lang="ru-RU" altLang="en-US" sz="3000" dirty="0" err="1"/>
              <a:t>Иер</a:t>
            </a:r>
            <a:r>
              <a:rPr lang="en-US" altLang="en-US" sz="3000" dirty="0"/>
              <a:t>. 3:15).</a:t>
            </a:r>
            <a:endParaRPr lang="pt-BR" altLang="en-US" sz="3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9469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0E801-8CA0-B885-383A-F34E4A32A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12" y="-273054"/>
            <a:ext cx="4745505" cy="1666499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лидер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C177A-1AC4-21DD-78F2-A89570307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54" y="2796988"/>
            <a:ext cx="5581184" cy="32807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Лидер — это человек, который делает что-то </a:t>
            </a:r>
            <a:r>
              <a:rPr lang="ru-RU" sz="3200" u="sng" dirty="0"/>
              <a:t>для</a:t>
            </a:r>
            <a:r>
              <a:rPr lang="ru-RU" sz="3200" dirty="0"/>
              <a:t> людей, </a:t>
            </a:r>
            <a:r>
              <a:rPr lang="ru-RU" sz="3200" u="sng" dirty="0"/>
              <a:t>вместе</a:t>
            </a:r>
            <a:r>
              <a:rPr lang="ru-RU" sz="3200" dirty="0"/>
              <a:t> с людьми и </a:t>
            </a:r>
            <a:r>
              <a:rPr lang="ru-RU" sz="3200" u="sng" dirty="0"/>
              <a:t>через</a:t>
            </a:r>
            <a:r>
              <a:rPr lang="ru-RU" sz="3200" dirty="0"/>
              <a:t> людей</a:t>
            </a:r>
            <a:r>
              <a:rPr lang="en-US" altLang="en-US" sz="3200" dirty="0"/>
              <a:t>.  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15AA18-4B71-46A7-A76C-9CF96DE1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DE4BFB-2B70-4E62-89FD-1D466CCF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64E5BEB-6761-4106-B1D6-D9A6908B4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11FAE02-7EEB-4450-9123-148CC979D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2FB0BB-9179-4751-A08F-1DBBC8B8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3819F96-CF55-40C3-A784-AC461852C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578D5C7-AD30-4D50-98FC-F0E0C28CD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6D7B9A44-F77A-E9E6-ED42-198A4C0C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80632" y="1350833"/>
            <a:ext cx="3091711" cy="306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3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1" name="Rectangle 1844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0E801-8CA0-B885-383A-F34E4A32A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649240"/>
            <a:ext cx="6095999" cy="765219"/>
          </a:xfrm>
        </p:spPr>
        <p:txBody>
          <a:bodyPr anchor="b"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лидер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8436" name="Picture 4" descr="Are You A good Leader? | Blog | Nicholas Dillon">
            <a:extLst>
              <a:ext uri="{FF2B5EF4-FFF2-40B4-BE49-F238E27FC236}">
                <a16:creationId xmlns:a16="http://schemas.microsoft.com/office/drawing/2014/main" id="{49E7166A-B81B-3A31-696F-FCEC28798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7" r="1876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3" name="Freeform: Shape 18442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445" name="Freeform: Shape 18444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C177A-1AC4-21DD-78F2-A89570307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3047999"/>
            <a:ext cx="6095999" cy="304800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3200" dirty="0"/>
          </a:p>
          <a:p>
            <a:pPr>
              <a:lnSpc>
                <a:spcPct val="100000"/>
              </a:lnSpc>
            </a:pPr>
            <a:r>
              <a:rPr lang="ru-RU" sz="3200" dirty="0"/>
              <a:t>Лидер показывает путь и помогает людям пройти его.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88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945827-9791-CED8-B617-94890C4E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38200"/>
            <a:ext cx="3810001" cy="804863"/>
          </a:xfrm>
        </p:spPr>
        <p:txBody>
          <a:bodyPr anchor="b"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лидер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482" name="Picture 2" descr="7 Powerful Characteristics Of A Truly Inspirational Leader">
            <a:extLst>
              <a:ext uri="{FF2B5EF4-FFF2-40B4-BE49-F238E27FC236}">
                <a16:creationId xmlns:a16="http://schemas.microsoft.com/office/drawing/2014/main" id="{61647011-D0E1-6106-0FB0-8D3E2FEE8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68" b="-2"/>
          <a:stretch/>
        </p:blipFill>
        <p:spPr bwMode="auto">
          <a:xfrm>
            <a:off x="5334476" y="762001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ABF1D-79D9-BCF6-BF79-2B5C242B1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3105152"/>
            <a:ext cx="4914899" cy="19669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altLang="en-US" sz="3200" dirty="0"/>
              <a:t>Лидер это тот, у кого есть последователи</a:t>
            </a:r>
            <a:r>
              <a:rPr lang="en-US" altLang="en-US" sz="3200" dirty="0"/>
              <a:t>.</a:t>
            </a:r>
          </a:p>
          <a:p>
            <a:endParaRPr lang="en-US" dirty="0"/>
          </a:p>
        </p:txBody>
      </p:sp>
      <p:sp>
        <p:nvSpPr>
          <p:cNvPr id="20489" name="Freeform: Shape 20488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491" name="Freeform: Shape 20490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64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59764-ED1A-3BC9-BFBB-B159B4CF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4" y="841378"/>
            <a:ext cx="4745505" cy="801686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лидер</a:t>
            </a:r>
            <a:endParaRPr lang="en-US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6237E3-1CF8-6A1C-87F5-3F7D78C2ED68}"/>
              </a:ext>
            </a:extLst>
          </p:cNvPr>
          <p:cNvSpPr txBox="1"/>
          <p:nvPr/>
        </p:nvSpPr>
        <p:spPr>
          <a:xfrm>
            <a:off x="463540" y="2796988"/>
            <a:ext cx="5551491" cy="3280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/>
              <a:t>Лидерство — это искусство планировать, организовывать, воплощать, вдохновлять и оценивать результаты.</a:t>
            </a:r>
            <a:endParaRPr lang="en-US" altLang="en-US" sz="3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15AA18-4B71-46A7-A76C-9CF96DE1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DE4BFB-2B70-4E62-89FD-1D466CCF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64E5BEB-6761-4106-B1D6-D9A6908B4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11FAE02-7EEB-4450-9123-148CC979D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62FB0BB-9179-4751-A08F-1DBBC8B8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3819F96-CF55-40C3-A784-AC461852C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578D5C7-AD30-4D50-98FC-F0E0C28CD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A35D0E24-CE17-035F-C841-1D92EF29FF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619288" y="1350833"/>
            <a:ext cx="4214399" cy="306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42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A977B-EA40-2E94-6B91-96218CEB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95835"/>
            <a:ext cx="6096000" cy="2747962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altLang="en-US" sz="6200" dirty="0">
                <a:solidFill>
                  <a:srgbClr val="FFC000"/>
                </a:solidFill>
              </a:rPr>
              <a:t>Как определить хорошего пастора</a:t>
            </a:r>
            <a:r>
              <a:rPr lang="en-US" altLang="en-US" sz="6200" dirty="0"/>
              <a:t>?</a:t>
            </a:r>
            <a:endParaRPr lang="en-US" sz="6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82C14E-DB44-6EDD-8305-A9DF3FB137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456446" y="762000"/>
            <a:ext cx="359418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1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1" name="Rectangle 215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FB764-CF9B-BEE0-CA6E-209DE3819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949278"/>
            <a:ext cx="6095999" cy="950956"/>
          </a:xfrm>
        </p:spPr>
        <p:txBody>
          <a:bodyPr anchor="b"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лидер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1506" name="Picture 2" descr="How God's Love Helps Us When We Are Afraid - Faith Church Blog">
            <a:extLst>
              <a:ext uri="{FF2B5EF4-FFF2-40B4-BE49-F238E27FC236}">
                <a16:creationId xmlns:a16="http://schemas.microsoft.com/office/drawing/2014/main" id="{8C55857D-A5AD-03C2-7C52-2130DF4D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5" r="32595" b="-1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3" name="Freeform: Shape 21512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515" name="Freeform: Shape 21514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0D0D3-74CF-7D95-EFCF-0CF7208DD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0615" y="3047999"/>
            <a:ext cx="6943725" cy="30480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dirty="0"/>
              <a:t>Духовное лидерство, значит вести людей от того состояния, в котором они находятся, туда, где Бог хочет их видеть.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88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A3003-754C-C222-3031-63C132104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249189"/>
            <a:ext cx="6095999" cy="1624055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 молитвы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MP900177811.JPG">
            <a:extLst>
              <a:ext uri="{FF2B5EF4-FFF2-40B4-BE49-F238E27FC236}">
                <a16:creationId xmlns:a16="http://schemas.microsoft.com/office/drawing/2014/main" id="{091DC1AD-0A2E-2EE0-3C8A-36A6C1549F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25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9622-A639-8064-A67B-3295EE50E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3047999"/>
            <a:ext cx="6324599" cy="3048001"/>
          </a:xfrm>
        </p:spPr>
        <p:txBody>
          <a:bodyPr>
            <a:normAutofit/>
          </a:bodyPr>
          <a:lstStyle/>
          <a:p>
            <a:pPr indent="0">
              <a:lnSpc>
                <a:spcPct val="100000"/>
              </a:lnSpc>
              <a:buNone/>
              <a:defRPr/>
            </a:pPr>
            <a:r>
              <a:rPr lang="ru-RU" sz="3200" dirty="0"/>
              <a:t>• Молитесь или оставьте служение. Таков выбор, развивайте настоящую молитвенную жизнь или найдите другое призвание.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21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7" name="Rectangle 2560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B70E8-308F-18CC-FA52-6D39C0B5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1"/>
            <a:ext cx="4867275" cy="103631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 молитвы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5602" name="Picture 2" descr="Definite Beneficial Results of Sincere Prayer-Upāsanā – Part 4 • Swadhyay">
            <a:extLst>
              <a:ext uri="{FF2B5EF4-FFF2-40B4-BE49-F238E27FC236}">
                <a16:creationId xmlns:a16="http://schemas.microsoft.com/office/drawing/2014/main" id="{2240513C-6A4D-FBDB-3367-03995B6EE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9744" y="1249680"/>
            <a:ext cx="6096000" cy="43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C4E23-9F89-64DC-B245-7C7A9F0AD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5453062" cy="304800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altLang="en-US" sz="3200" b="1" dirty="0">
                <a:latin typeface="+mj-lt"/>
              </a:rPr>
              <a:t>«Молитва формирует человека; молитва формирует проповедника; молитва формирует пастора».</a:t>
            </a:r>
            <a:r>
              <a:rPr lang="en-US" altLang="en-US" sz="3200" b="1" dirty="0">
                <a:latin typeface="+mj-lt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en-US" sz="3200" b="1" dirty="0">
                <a:solidFill>
                  <a:srgbClr val="FFC000"/>
                </a:solidFill>
                <a:latin typeface="+mj-lt"/>
              </a:rPr>
              <a:t>–E. M. </a:t>
            </a:r>
            <a:r>
              <a:rPr lang="ru-RU" altLang="en-US" sz="3200" b="1" dirty="0" err="1">
                <a:solidFill>
                  <a:srgbClr val="FFC000"/>
                </a:solidFill>
                <a:latin typeface="+mj-lt"/>
              </a:rPr>
              <a:t>Баунд</a:t>
            </a:r>
            <a:endParaRPr lang="en-US" altLang="en-US" sz="3200" dirty="0">
              <a:solidFill>
                <a:srgbClr val="FFC000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667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1" name="Rectangle 2663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17390-7D2E-B58F-A2B9-A33D5C55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1163594"/>
            <a:ext cx="6095999" cy="817605"/>
          </a:xfrm>
        </p:spPr>
        <p:txBody>
          <a:bodyPr anchor="b"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 молитвы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6626" name="Picture 2" descr="25 Prayers for the Sick to Uplift and Encourage Healing - Parade">
            <a:extLst>
              <a:ext uri="{FF2B5EF4-FFF2-40B4-BE49-F238E27FC236}">
                <a16:creationId xmlns:a16="http://schemas.microsoft.com/office/drawing/2014/main" id="{006D661D-31DF-9462-6016-C57C95641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7" r="39659" b="-1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3" name="Freeform: Shape 26632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635" name="Freeform: Shape 26634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1EAC2-E908-A559-E767-14576D421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1" y="3047999"/>
            <a:ext cx="7000874" cy="30480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altLang="en-US" sz="3200" dirty="0"/>
              <a:t>Важность молитвенной жизни.</a:t>
            </a:r>
          </a:p>
          <a:p>
            <a:pPr>
              <a:lnSpc>
                <a:spcPct val="150000"/>
              </a:lnSpc>
            </a:pPr>
            <a:r>
              <a:rPr lang="ru-RU" altLang="en-US" sz="3200" dirty="0"/>
              <a:t>У пастора должен быть молитвенный напарник</a:t>
            </a:r>
            <a:r>
              <a:rPr lang="en-US" altLang="en-US" sz="32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98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3B5FC9-D256-06B9-A031-DEF03694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512" y="506364"/>
            <a:ext cx="7456488" cy="1122405"/>
          </a:xfrm>
        </p:spPr>
        <p:txBody>
          <a:bodyPr anchor="b">
            <a:norm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Хорошие отношения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45C2B30-8950-75AC-9E1E-3DB422D01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1" y="1573050"/>
            <a:ext cx="2771774" cy="4113494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3BB3-28E3-5173-D330-53C877036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11" y="3047999"/>
            <a:ext cx="7294563" cy="30480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Почему некоторые пасторы успешно служат в любом месте, а другие, несмотря на внешне более высокий уровень богословской и практической подготовки, не справляются?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7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E0A35-0B2B-6F59-F6F1-A41C97F8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38" y="249189"/>
            <a:ext cx="6557962" cy="1624055"/>
          </a:xfrm>
        </p:spPr>
        <p:txBody>
          <a:bodyPr anchor="b"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Хорошие отношения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DE6A915-5045-BA11-ECA4-06AC9E1FD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1" y="1576280"/>
            <a:ext cx="2771774" cy="4107033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338F6-33F7-1C08-FC63-27457E4FC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038" y="3047999"/>
            <a:ext cx="6557962" cy="30480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Качество взаимоотношений, похоже, является ключевым фактором успешного пасторского служения.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34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41397-BC8D-DA8C-625B-01338F32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941256"/>
            <a:ext cx="10668000" cy="758952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altLang="en-US" sz="4400" b="1" dirty="0">
                <a:solidFill>
                  <a:srgbClr val="FFFF00"/>
                </a:solidFill>
              </a:rPr>
              <a:t>Принцип 50%</a:t>
            </a:r>
            <a:br>
              <a:rPr lang="pt-BR" altLang="en-US" sz="4400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24608-DEC7-E0BA-6ABA-C6C8A98FF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75895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Профессионализм</a:t>
            </a: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1AEC88-633A-085D-08BE-C6B743E5C2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75895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Отношения</a:t>
            </a:r>
            <a:endParaRPr lang="pt-BR" sz="3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60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3" name="Rectangle 3482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36409-C913-2979-D880-ED1AEFF88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351322"/>
            <a:ext cx="3952875" cy="204947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Хорошие отношения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4818" name="Picture 2" descr="11 steps to build great business relationships">
            <a:extLst>
              <a:ext uri="{FF2B5EF4-FFF2-40B4-BE49-F238E27FC236}">
                <a16:creationId xmlns:a16="http://schemas.microsoft.com/office/drawing/2014/main" id="{005A5B2E-9507-B7E4-703C-09E081A22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" r="1" b="39889"/>
          <a:stretch/>
        </p:blipFill>
        <p:spPr bwMode="auto">
          <a:xfrm>
            <a:off x="476" y="-33773"/>
            <a:ext cx="12191524" cy="3820944"/>
          </a:xfrm>
          <a:custGeom>
            <a:avLst/>
            <a:gdLst/>
            <a:ahLst/>
            <a:cxnLst/>
            <a:rect l="l" t="t" r="r" b="b"/>
            <a:pathLst>
              <a:path w="12191524" h="3820944">
                <a:moveTo>
                  <a:pt x="0" y="0"/>
                </a:moveTo>
                <a:lnTo>
                  <a:pt x="12191524" y="0"/>
                </a:lnTo>
                <a:lnTo>
                  <a:pt x="12191524" y="999522"/>
                </a:lnTo>
                <a:lnTo>
                  <a:pt x="12191524" y="1442807"/>
                </a:lnTo>
                <a:lnTo>
                  <a:pt x="12122577" y="1473667"/>
                </a:lnTo>
                <a:cubicBezTo>
                  <a:pt x="12109137" y="1479237"/>
                  <a:pt x="12094348" y="1482309"/>
                  <a:pt x="12082252" y="1489797"/>
                </a:cubicBezTo>
                <a:cubicBezTo>
                  <a:pt x="12026558" y="1523980"/>
                  <a:pt x="11972595" y="1560851"/>
                  <a:pt x="11916137" y="1593691"/>
                </a:cubicBezTo>
                <a:cubicBezTo>
                  <a:pt x="11857951" y="1627681"/>
                  <a:pt x="11805909" y="1667816"/>
                  <a:pt x="11765771" y="1722164"/>
                </a:cubicBezTo>
                <a:cubicBezTo>
                  <a:pt x="11728516" y="1772670"/>
                  <a:pt x="11692413" y="1823942"/>
                  <a:pt x="11655351" y="1874640"/>
                </a:cubicBezTo>
                <a:cubicBezTo>
                  <a:pt x="11645941" y="1887507"/>
                  <a:pt x="11637298" y="1902679"/>
                  <a:pt x="11624432" y="1910938"/>
                </a:cubicBezTo>
                <a:cubicBezTo>
                  <a:pt x="11597739" y="1928220"/>
                  <a:pt x="11568548" y="1942239"/>
                  <a:pt x="11539935" y="1956449"/>
                </a:cubicBezTo>
                <a:cubicBezTo>
                  <a:pt x="11515354" y="1968548"/>
                  <a:pt x="11489237" y="1977572"/>
                  <a:pt x="11465234" y="1990631"/>
                </a:cubicBezTo>
                <a:cubicBezTo>
                  <a:pt x="11446031" y="2001003"/>
                  <a:pt x="11428938" y="2015406"/>
                  <a:pt x="11411078" y="2028464"/>
                </a:cubicBezTo>
                <a:cubicBezTo>
                  <a:pt x="11395523" y="2039793"/>
                  <a:pt x="11378432" y="2049587"/>
                  <a:pt x="11365374" y="2063224"/>
                </a:cubicBezTo>
                <a:cubicBezTo>
                  <a:pt x="11333494" y="2096253"/>
                  <a:pt x="11301423" y="2128708"/>
                  <a:pt x="11261864" y="2153097"/>
                </a:cubicBezTo>
                <a:cubicBezTo>
                  <a:pt x="11222880" y="2177292"/>
                  <a:pt x="11186009" y="2204371"/>
                  <a:pt x="11147219" y="2228952"/>
                </a:cubicBezTo>
                <a:cubicBezTo>
                  <a:pt x="11109194" y="2252957"/>
                  <a:pt x="11074820" y="2279264"/>
                  <a:pt x="11055040" y="2321898"/>
                </a:cubicBezTo>
                <a:cubicBezTo>
                  <a:pt x="11046207" y="2340716"/>
                  <a:pt x="11033723" y="2361265"/>
                  <a:pt x="11017016" y="2372212"/>
                </a:cubicBezTo>
                <a:cubicBezTo>
                  <a:pt x="10993203" y="2387766"/>
                  <a:pt x="10963054" y="2393336"/>
                  <a:pt x="10937127" y="2406587"/>
                </a:cubicBezTo>
                <a:cubicBezTo>
                  <a:pt x="10906594" y="2422142"/>
                  <a:pt x="10871260" y="2435584"/>
                  <a:pt x="10850520" y="2460357"/>
                </a:cubicBezTo>
                <a:cubicBezTo>
                  <a:pt x="10832083" y="2482442"/>
                  <a:pt x="10813456" y="2499725"/>
                  <a:pt x="10789065" y="2513743"/>
                </a:cubicBezTo>
                <a:cubicBezTo>
                  <a:pt x="10771977" y="2523538"/>
                  <a:pt x="10759302" y="2541396"/>
                  <a:pt x="10741635" y="2549463"/>
                </a:cubicBezTo>
                <a:cubicBezTo>
                  <a:pt x="10718398" y="2560217"/>
                  <a:pt x="10694970" y="2568667"/>
                  <a:pt x="10674613" y="2585374"/>
                </a:cubicBezTo>
                <a:cubicBezTo>
                  <a:pt x="10653488" y="2602657"/>
                  <a:pt x="10629485" y="2616291"/>
                  <a:pt x="10607400" y="2632424"/>
                </a:cubicBezTo>
                <a:cubicBezTo>
                  <a:pt x="10595686" y="2641064"/>
                  <a:pt x="10586083" y="2652395"/>
                  <a:pt x="10574755" y="2661421"/>
                </a:cubicBezTo>
                <a:cubicBezTo>
                  <a:pt x="10554014" y="2677936"/>
                  <a:pt x="10532889" y="2694066"/>
                  <a:pt x="10511572" y="2709621"/>
                </a:cubicBezTo>
                <a:cubicBezTo>
                  <a:pt x="10490258" y="2725177"/>
                  <a:pt x="10469901" y="2743228"/>
                  <a:pt x="10446472" y="2754559"/>
                </a:cubicBezTo>
                <a:cubicBezTo>
                  <a:pt x="10406530" y="2773763"/>
                  <a:pt x="10362937" y="2785286"/>
                  <a:pt x="10324143" y="2806024"/>
                </a:cubicBezTo>
                <a:cubicBezTo>
                  <a:pt x="10284778" y="2827147"/>
                  <a:pt x="10247712" y="2853650"/>
                  <a:pt x="10212763" y="2881687"/>
                </a:cubicBezTo>
                <a:cubicBezTo>
                  <a:pt x="10185110" y="2903772"/>
                  <a:pt x="10159185" y="2925665"/>
                  <a:pt x="10124423" y="2936993"/>
                </a:cubicBezTo>
                <a:cubicBezTo>
                  <a:pt x="10105029" y="2943332"/>
                  <a:pt x="10084674" y="2957158"/>
                  <a:pt x="10072957" y="2973291"/>
                </a:cubicBezTo>
                <a:cubicBezTo>
                  <a:pt x="10047608" y="3008432"/>
                  <a:pt x="10015155" y="3033205"/>
                  <a:pt x="9978476" y="3054330"/>
                </a:cubicBezTo>
                <a:cubicBezTo>
                  <a:pt x="9929506" y="3082751"/>
                  <a:pt x="9881112" y="3111748"/>
                  <a:pt x="9831950" y="3139593"/>
                </a:cubicBezTo>
                <a:cubicBezTo>
                  <a:pt x="9802955" y="3156110"/>
                  <a:pt x="9774150" y="3173585"/>
                  <a:pt x="9743420" y="3185683"/>
                </a:cubicBezTo>
                <a:cubicBezTo>
                  <a:pt x="9680626" y="3210648"/>
                  <a:pt x="9616293" y="3231963"/>
                  <a:pt x="9552921" y="3255202"/>
                </a:cubicBezTo>
                <a:cubicBezTo>
                  <a:pt x="9532180" y="3262690"/>
                  <a:pt x="9512591" y="3273445"/>
                  <a:pt x="9491467" y="3279975"/>
                </a:cubicBezTo>
                <a:cubicBezTo>
                  <a:pt x="9468614" y="3287079"/>
                  <a:pt x="9444037" y="3289191"/>
                  <a:pt x="9421184" y="3296297"/>
                </a:cubicBezTo>
                <a:cubicBezTo>
                  <a:pt x="9383158" y="3308010"/>
                  <a:pt x="9346287" y="3322991"/>
                  <a:pt x="9308263" y="3334897"/>
                </a:cubicBezTo>
                <a:cubicBezTo>
                  <a:pt x="9234905" y="3357750"/>
                  <a:pt x="9161354" y="3379643"/>
                  <a:pt x="9087805" y="3401342"/>
                </a:cubicBezTo>
                <a:cubicBezTo>
                  <a:pt x="9072058" y="3405952"/>
                  <a:pt x="9054966" y="3406528"/>
                  <a:pt x="9039413" y="3411520"/>
                </a:cubicBezTo>
                <a:cubicBezTo>
                  <a:pt x="8998123" y="3424963"/>
                  <a:pt x="8957026" y="3439557"/>
                  <a:pt x="8916122" y="3454344"/>
                </a:cubicBezTo>
                <a:cubicBezTo>
                  <a:pt x="8891351" y="3463370"/>
                  <a:pt x="8867152" y="3474508"/>
                  <a:pt x="8842189" y="3483149"/>
                </a:cubicBezTo>
                <a:cubicBezTo>
                  <a:pt x="8822216" y="3490063"/>
                  <a:pt x="8801668" y="3495439"/>
                  <a:pt x="8780927" y="3499665"/>
                </a:cubicBezTo>
                <a:cubicBezTo>
                  <a:pt x="8763068" y="3503316"/>
                  <a:pt x="8744441" y="3502930"/>
                  <a:pt x="8726773" y="3507348"/>
                </a:cubicBezTo>
                <a:cubicBezTo>
                  <a:pt x="8678955" y="3519252"/>
                  <a:pt x="8631715" y="3532697"/>
                  <a:pt x="8584281" y="3545369"/>
                </a:cubicBezTo>
                <a:cubicBezTo>
                  <a:pt x="8565270" y="3550363"/>
                  <a:pt x="8545874" y="3554014"/>
                  <a:pt x="8527437" y="3560350"/>
                </a:cubicBezTo>
                <a:cubicBezTo>
                  <a:pt x="8478083" y="3577056"/>
                  <a:pt x="8429499" y="3596067"/>
                  <a:pt x="8379953" y="3611816"/>
                </a:cubicBezTo>
                <a:cubicBezTo>
                  <a:pt x="8338858" y="3624874"/>
                  <a:pt x="8296608" y="3634283"/>
                  <a:pt x="8254935" y="3645805"/>
                </a:cubicBezTo>
                <a:cubicBezTo>
                  <a:pt x="8237268" y="3650799"/>
                  <a:pt x="8220369" y="3657906"/>
                  <a:pt x="8202705" y="3662128"/>
                </a:cubicBezTo>
                <a:cubicBezTo>
                  <a:pt x="8163143" y="3671732"/>
                  <a:pt x="8123007" y="3679796"/>
                  <a:pt x="8083256" y="3689399"/>
                </a:cubicBezTo>
                <a:cubicBezTo>
                  <a:pt x="8060593" y="3694967"/>
                  <a:pt x="8038702" y="3704953"/>
                  <a:pt x="8015657" y="3708604"/>
                </a:cubicBezTo>
                <a:cubicBezTo>
                  <a:pt x="7960927" y="3717244"/>
                  <a:pt x="7905813" y="3723388"/>
                  <a:pt x="7850697" y="3730302"/>
                </a:cubicBezTo>
                <a:cubicBezTo>
                  <a:pt x="7793857" y="3737407"/>
                  <a:pt x="7737204" y="3744897"/>
                  <a:pt x="7680358" y="3751233"/>
                </a:cubicBezTo>
                <a:cubicBezTo>
                  <a:pt x="7649249" y="3754499"/>
                  <a:pt x="7617946" y="3755075"/>
                  <a:pt x="7586836" y="3758148"/>
                </a:cubicBezTo>
                <a:cubicBezTo>
                  <a:pt x="7559567" y="3760838"/>
                  <a:pt x="7532490" y="3765830"/>
                  <a:pt x="7505221" y="3769096"/>
                </a:cubicBezTo>
                <a:cubicBezTo>
                  <a:pt x="7481600" y="3771782"/>
                  <a:pt x="7457787" y="3773318"/>
                  <a:pt x="7434167" y="3776008"/>
                </a:cubicBezTo>
                <a:cubicBezTo>
                  <a:pt x="7396337" y="3780424"/>
                  <a:pt x="7358696" y="3785419"/>
                  <a:pt x="7321059" y="3790027"/>
                </a:cubicBezTo>
                <a:cubicBezTo>
                  <a:pt x="7305312" y="3791755"/>
                  <a:pt x="7288795" y="3796555"/>
                  <a:pt x="7274008" y="3793677"/>
                </a:cubicBezTo>
                <a:cubicBezTo>
                  <a:pt x="7236753" y="3786377"/>
                  <a:pt x="7200073" y="3788491"/>
                  <a:pt x="7163010" y="3793483"/>
                </a:cubicBezTo>
                <a:cubicBezTo>
                  <a:pt x="7150336" y="3795213"/>
                  <a:pt x="7136701" y="3794827"/>
                  <a:pt x="7124411" y="3791563"/>
                </a:cubicBezTo>
                <a:cubicBezTo>
                  <a:pt x="7099253" y="3785033"/>
                  <a:pt x="7074865" y="3775814"/>
                  <a:pt x="7050092" y="3767750"/>
                </a:cubicBezTo>
                <a:cubicBezTo>
                  <a:pt x="7047401" y="3766790"/>
                  <a:pt x="7044138" y="3766598"/>
                  <a:pt x="7041259" y="3766022"/>
                </a:cubicBezTo>
                <a:cubicBezTo>
                  <a:pt x="7024935" y="3762756"/>
                  <a:pt x="7008806" y="3759492"/>
                  <a:pt x="6992479" y="3756611"/>
                </a:cubicBezTo>
                <a:cubicBezTo>
                  <a:pt x="6983647" y="3755075"/>
                  <a:pt x="6974621" y="3754883"/>
                  <a:pt x="6965786" y="3753539"/>
                </a:cubicBezTo>
                <a:cubicBezTo>
                  <a:pt x="6931605" y="3748161"/>
                  <a:pt x="6893965" y="3757188"/>
                  <a:pt x="6864390" y="3733953"/>
                </a:cubicBezTo>
                <a:cubicBezTo>
                  <a:pt x="6845188" y="3718972"/>
                  <a:pt x="6826559" y="3722430"/>
                  <a:pt x="6806012" y="3724734"/>
                </a:cubicBezTo>
                <a:cubicBezTo>
                  <a:pt x="6790457" y="3726462"/>
                  <a:pt x="6774517" y="3725884"/>
                  <a:pt x="6758771" y="3726078"/>
                </a:cubicBezTo>
                <a:cubicBezTo>
                  <a:pt x="6731118" y="3726652"/>
                  <a:pt x="6703464" y="3726846"/>
                  <a:pt x="6675809" y="3727806"/>
                </a:cubicBezTo>
                <a:cubicBezTo>
                  <a:pt x="6666975" y="3728190"/>
                  <a:pt x="6657953" y="3732993"/>
                  <a:pt x="6649308" y="3732225"/>
                </a:cubicBezTo>
                <a:cubicBezTo>
                  <a:pt x="6609365" y="3728574"/>
                  <a:pt x="6569421" y="3722812"/>
                  <a:pt x="6529475" y="3719548"/>
                </a:cubicBezTo>
                <a:cubicBezTo>
                  <a:pt x="6506816" y="3717630"/>
                  <a:pt x="6483579" y="3721276"/>
                  <a:pt x="6461111" y="3718588"/>
                </a:cubicBezTo>
                <a:cubicBezTo>
                  <a:pt x="6435188" y="3715516"/>
                  <a:pt x="6409839" y="3707644"/>
                  <a:pt x="6384104" y="3702841"/>
                </a:cubicBezTo>
                <a:cubicBezTo>
                  <a:pt x="6377000" y="3701497"/>
                  <a:pt x="6369125" y="3703225"/>
                  <a:pt x="6361637" y="3703609"/>
                </a:cubicBezTo>
                <a:cubicBezTo>
                  <a:pt x="6353187" y="3703993"/>
                  <a:pt x="6344928" y="3704761"/>
                  <a:pt x="6336480" y="3704953"/>
                </a:cubicBezTo>
                <a:cubicBezTo>
                  <a:pt x="6310745" y="3705339"/>
                  <a:pt x="6285014" y="3704761"/>
                  <a:pt x="6259279" y="3706108"/>
                </a:cubicBezTo>
                <a:cubicBezTo>
                  <a:pt x="6243533" y="3706876"/>
                  <a:pt x="6227020" y="3714748"/>
                  <a:pt x="6212421" y="3711868"/>
                </a:cubicBezTo>
                <a:cubicBezTo>
                  <a:pt x="6182658" y="3706298"/>
                  <a:pt x="6152891" y="3718780"/>
                  <a:pt x="6123127" y="3708412"/>
                </a:cubicBezTo>
                <a:cubicBezTo>
                  <a:pt x="6113907" y="3705339"/>
                  <a:pt x="6101232" y="3713020"/>
                  <a:pt x="6090095" y="3713404"/>
                </a:cubicBezTo>
                <a:cubicBezTo>
                  <a:pt x="6062249" y="3714364"/>
                  <a:pt x="6034404" y="3714172"/>
                  <a:pt x="6006559" y="3713980"/>
                </a:cubicBezTo>
                <a:cubicBezTo>
                  <a:pt x="5981594" y="3713788"/>
                  <a:pt x="5955667" y="3716476"/>
                  <a:pt x="5931664" y="3711100"/>
                </a:cubicBezTo>
                <a:cubicBezTo>
                  <a:pt x="5906505" y="3705339"/>
                  <a:pt x="5883846" y="3706108"/>
                  <a:pt x="5859457" y="3712636"/>
                </a:cubicBezTo>
                <a:cubicBezTo>
                  <a:pt x="5842749" y="3717052"/>
                  <a:pt x="5825082" y="3717630"/>
                  <a:pt x="5807800" y="3718972"/>
                </a:cubicBezTo>
                <a:cubicBezTo>
                  <a:pt x="5789173" y="3720508"/>
                  <a:pt x="5768624" y="3716476"/>
                  <a:pt x="5751725" y="3722812"/>
                </a:cubicBezTo>
                <a:cubicBezTo>
                  <a:pt x="5701409" y="3741633"/>
                  <a:pt x="5649751" y="3745665"/>
                  <a:pt x="5597135" y="3745665"/>
                </a:cubicBezTo>
                <a:cubicBezTo>
                  <a:pt x="5587530" y="3745665"/>
                  <a:pt x="5577737" y="3742979"/>
                  <a:pt x="5568522" y="3740097"/>
                </a:cubicBezTo>
                <a:cubicBezTo>
                  <a:pt x="5514748" y="3722812"/>
                  <a:pt x="5460785" y="3724348"/>
                  <a:pt x="5406055" y="3734911"/>
                </a:cubicBezTo>
                <a:cubicBezTo>
                  <a:pt x="5394725" y="3737217"/>
                  <a:pt x="5382052" y="3737601"/>
                  <a:pt x="5370722" y="3735297"/>
                </a:cubicBezTo>
                <a:cubicBezTo>
                  <a:pt x="5338843" y="3728574"/>
                  <a:pt x="5307923" y="3717436"/>
                  <a:pt x="5275854" y="3712636"/>
                </a:cubicBezTo>
                <a:cubicBezTo>
                  <a:pt x="5222853" y="3704761"/>
                  <a:pt x="5176956" y="3731262"/>
                  <a:pt x="5129523" y="3748547"/>
                </a:cubicBezTo>
                <a:cubicBezTo>
                  <a:pt x="5084393" y="3764870"/>
                  <a:pt x="5045986" y="3801741"/>
                  <a:pt x="4992598" y="3793483"/>
                </a:cubicBezTo>
                <a:cubicBezTo>
                  <a:pt x="4987223" y="3792715"/>
                  <a:pt x="4981269" y="3797899"/>
                  <a:pt x="4975315" y="3799245"/>
                </a:cubicBezTo>
                <a:cubicBezTo>
                  <a:pt x="4958992" y="3802893"/>
                  <a:pt x="4942670" y="3807309"/>
                  <a:pt x="4926153" y="3809040"/>
                </a:cubicBezTo>
                <a:cubicBezTo>
                  <a:pt x="4905990" y="3811344"/>
                  <a:pt x="4885441" y="3810576"/>
                  <a:pt x="4865279" y="3812496"/>
                </a:cubicBezTo>
                <a:cubicBezTo>
                  <a:pt x="4839352" y="3814800"/>
                  <a:pt x="4813813" y="3820944"/>
                  <a:pt x="4788077" y="3820944"/>
                </a:cubicBezTo>
                <a:cubicBezTo>
                  <a:pt x="4767337" y="3820944"/>
                  <a:pt x="4746790" y="3813840"/>
                  <a:pt x="4726243" y="3810382"/>
                </a:cubicBezTo>
                <a:cubicBezTo>
                  <a:pt x="4697244" y="3805581"/>
                  <a:pt x="4665364" y="3806925"/>
                  <a:pt x="4639824" y="3794635"/>
                </a:cubicBezTo>
                <a:cubicBezTo>
                  <a:pt x="4612556" y="3781576"/>
                  <a:pt x="4586629" y="3775624"/>
                  <a:pt x="4558401" y="3779656"/>
                </a:cubicBezTo>
                <a:cubicBezTo>
                  <a:pt x="4548990" y="3781000"/>
                  <a:pt x="4536892" y="3789067"/>
                  <a:pt x="4532667" y="3797323"/>
                </a:cubicBezTo>
                <a:cubicBezTo>
                  <a:pt x="4523257" y="3815760"/>
                  <a:pt x="4510393" y="3819026"/>
                  <a:pt x="4492916" y="3812686"/>
                </a:cubicBezTo>
                <a:cubicBezTo>
                  <a:pt x="4477745" y="3807309"/>
                  <a:pt x="4459117" y="3804621"/>
                  <a:pt x="4448748" y="3794251"/>
                </a:cubicBezTo>
                <a:cubicBezTo>
                  <a:pt x="4419365" y="3764870"/>
                  <a:pt x="4381917" y="3763910"/>
                  <a:pt x="4345430" y="3756037"/>
                </a:cubicBezTo>
                <a:cubicBezTo>
                  <a:pt x="4323158" y="3751233"/>
                  <a:pt x="4302414" y="3751043"/>
                  <a:pt x="4280138" y="3754307"/>
                </a:cubicBezTo>
                <a:cubicBezTo>
                  <a:pt x="4231745" y="3761606"/>
                  <a:pt x="4184696" y="3751233"/>
                  <a:pt x="4138222" y="3737985"/>
                </a:cubicBezTo>
                <a:cubicBezTo>
                  <a:pt x="4107495" y="3729150"/>
                  <a:pt x="4076002" y="3723774"/>
                  <a:pt x="4045468" y="3714748"/>
                </a:cubicBezTo>
                <a:cubicBezTo>
                  <a:pt x="4022615" y="3707836"/>
                  <a:pt x="3999765" y="3699577"/>
                  <a:pt x="3978834" y="3688439"/>
                </a:cubicBezTo>
                <a:cubicBezTo>
                  <a:pt x="3948489" y="3672114"/>
                  <a:pt x="3921990" y="3647533"/>
                  <a:pt x="3883388" y="3654063"/>
                </a:cubicBezTo>
                <a:cubicBezTo>
                  <a:pt x="3849397" y="3659824"/>
                  <a:pt x="3818673" y="3647727"/>
                  <a:pt x="3787562" y="3636205"/>
                </a:cubicBezTo>
                <a:cubicBezTo>
                  <a:pt x="3764709" y="3627754"/>
                  <a:pt x="3741860" y="3619112"/>
                  <a:pt x="3718236" y="3613736"/>
                </a:cubicBezTo>
                <a:cubicBezTo>
                  <a:pt x="3690198" y="3607398"/>
                  <a:pt x="3658511" y="3610088"/>
                  <a:pt x="3633546" y="3598371"/>
                </a:cubicBezTo>
                <a:cubicBezTo>
                  <a:pt x="3607429" y="3586081"/>
                  <a:pt x="3585730" y="3594339"/>
                  <a:pt x="3562493" y="3597797"/>
                </a:cubicBezTo>
                <a:cubicBezTo>
                  <a:pt x="3525430" y="3603173"/>
                  <a:pt x="3488557" y="3613160"/>
                  <a:pt x="3451111" y="3600485"/>
                </a:cubicBezTo>
                <a:cubicBezTo>
                  <a:pt x="3405599" y="3585123"/>
                  <a:pt x="3360470" y="3568608"/>
                  <a:pt x="3314766" y="3554014"/>
                </a:cubicBezTo>
                <a:cubicBezTo>
                  <a:pt x="3297095" y="3548441"/>
                  <a:pt x="3278088" y="3546137"/>
                  <a:pt x="3259650" y="3543641"/>
                </a:cubicBezTo>
                <a:cubicBezTo>
                  <a:pt x="3242177" y="3541529"/>
                  <a:pt x="3221244" y="3546905"/>
                  <a:pt x="3207800" y="3538841"/>
                </a:cubicBezTo>
                <a:cubicBezTo>
                  <a:pt x="3173232" y="3518102"/>
                  <a:pt x="3137707" y="3507924"/>
                  <a:pt x="3097761" y="3507924"/>
                </a:cubicBezTo>
                <a:cubicBezTo>
                  <a:pt x="3082781" y="3507924"/>
                  <a:pt x="3068186" y="3499281"/>
                  <a:pt x="3053018" y="3497743"/>
                </a:cubicBezTo>
                <a:cubicBezTo>
                  <a:pt x="3032275" y="3495825"/>
                  <a:pt x="3008462" y="3490639"/>
                  <a:pt x="2990411" y="3497937"/>
                </a:cubicBezTo>
                <a:cubicBezTo>
                  <a:pt x="2947971" y="3515220"/>
                  <a:pt x="2913598" y="3500817"/>
                  <a:pt x="2876535" y="3483727"/>
                </a:cubicBezTo>
                <a:cubicBezTo>
                  <a:pt x="2840045" y="3466826"/>
                  <a:pt x="2801638" y="3453386"/>
                  <a:pt x="2762848" y="3442245"/>
                </a:cubicBezTo>
                <a:cubicBezTo>
                  <a:pt x="2748254" y="3438213"/>
                  <a:pt x="2730779" y="3444935"/>
                  <a:pt x="2714647" y="3446277"/>
                </a:cubicBezTo>
                <a:cubicBezTo>
                  <a:pt x="2708884" y="3446663"/>
                  <a:pt x="2702546" y="3447239"/>
                  <a:pt x="2697364" y="3445319"/>
                </a:cubicBezTo>
                <a:cubicBezTo>
                  <a:pt x="2647242" y="3426883"/>
                  <a:pt x="2596350" y="3412864"/>
                  <a:pt x="2542006" y="3422464"/>
                </a:cubicBezTo>
                <a:cubicBezTo>
                  <a:pt x="2537013" y="3423426"/>
                  <a:pt x="2531443" y="3421314"/>
                  <a:pt x="2526449" y="3419970"/>
                </a:cubicBezTo>
                <a:cubicBezTo>
                  <a:pt x="2502060" y="3413056"/>
                  <a:pt x="2478247" y="3402110"/>
                  <a:pt x="2453476" y="3399614"/>
                </a:cubicBezTo>
                <a:cubicBezTo>
                  <a:pt x="2392408" y="3393469"/>
                  <a:pt x="2330957" y="3390971"/>
                  <a:pt x="2269501" y="3386939"/>
                </a:cubicBezTo>
                <a:cubicBezTo>
                  <a:pt x="2265661" y="3386747"/>
                  <a:pt x="2261629" y="3386747"/>
                  <a:pt x="2258173" y="3385403"/>
                </a:cubicBezTo>
                <a:cubicBezTo>
                  <a:pt x="2235512" y="3377145"/>
                  <a:pt x="2215733" y="3379835"/>
                  <a:pt x="2196526" y="3395579"/>
                </a:cubicBezTo>
                <a:cubicBezTo>
                  <a:pt x="2188078" y="3402494"/>
                  <a:pt x="2176555" y="3406142"/>
                  <a:pt x="2165995" y="3409984"/>
                </a:cubicBezTo>
                <a:cubicBezTo>
                  <a:pt x="2150438" y="3415746"/>
                  <a:pt x="2134500" y="3421314"/>
                  <a:pt x="2118369" y="3424963"/>
                </a:cubicBezTo>
                <a:cubicBezTo>
                  <a:pt x="2102428" y="3428419"/>
                  <a:pt x="2085338" y="3433219"/>
                  <a:pt x="2069975" y="3430533"/>
                </a:cubicBezTo>
                <a:cubicBezTo>
                  <a:pt x="2042322" y="3425731"/>
                  <a:pt x="2016011" y="3414978"/>
                  <a:pt x="1988742" y="3407870"/>
                </a:cubicBezTo>
                <a:cubicBezTo>
                  <a:pt x="1979334" y="3405374"/>
                  <a:pt x="1968961" y="3405760"/>
                  <a:pt x="1959169" y="3405566"/>
                </a:cubicBezTo>
                <a:cubicBezTo>
                  <a:pt x="1936700" y="3404992"/>
                  <a:pt x="1913655" y="3410560"/>
                  <a:pt x="1893300" y="3394621"/>
                </a:cubicBezTo>
                <a:cubicBezTo>
                  <a:pt x="1874482" y="3379643"/>
                  <a:pt x="1855467" y="3384057"/>
                  <a:pt x="1835688" y="3395389"/>
                </a:cubicBezTo>
                <a:cubicBezTo>
                  <a:pt x="1821477" y="3403456"/>
                  <a:pt x="1805349" y="3409792"/>
                  <a:pt x="1789408" y="3412864"/>
                </a:cubicBezTo>
                <a:cubicBezTo>
                  <a:pt x="1767515" y="3417088"/>
                  <a:pt x="1745815" y="3418818"/>
                  <a:pt x="1722194" y="3416320"/>
                </a:cubicBezTo>
                <a:cubicBezTo>
                  <a:pt x="1705487" y="3414592"/>
                  <a:pt x="1691850" y="3413824"/>
                  <a:pt x="1678792" y="3403646"/>
                </a:cubicBezTo>
                <a:cubicBezTo>
                  <a:pt x="1676682" y="3402110"/>
                  <a:pt x="1672842" y="3401726"/>
                  <a:pt x="1669960" y="3401920"/>
                </a:cubicBezTo>
                <a:cubicBezTo>
                  <a:pt x="1632128" y="3405184"/>
                  <a:pt x="1594681" y="3403456"/>
                  <a:pt x="1556465" y="3401150"/>
                </a:cubicBezTo>
                <a:cubicBezTo>
                  <a:pt x="1507881" y="3398077"/>
                  <a:pt x="1456797" y="3407102"/>
                  <a:pt x="1414742" y="3439365"/>
                </a:cubicBezTo>
                <a:cubicBezTo>
                  <a:pt x="1408597" y="3444167"/>
                  <a:pt x="1399379" y="3446277"/>
                  <a:pt x="1391313" y="3447431"/>
                </a:cubicBezTo>
                <a:cubicBezTo>
                  <a:pt x="1353289" y="3452424"/>
                  <a:pt x="1315074" y="3455882"/>
                  <a:pt x="1277050" y="3461450"/>
                </a:cubicBezTo>
                <a:cubicBezTo>
                  <a:pt x="1256309" y="3464522"/>
                  <a:pt x="1234609" y="3467212"/>
                  <a:pt x="1215792" y="3475661"/>
                </a:cubicBezTo>
                <a:cubicBezTo>
                  <a:pt x="1197357" y="3483917"/>
                  <a:pt x="1182567" y="3493711"/>
                  <a:pt x="1171622" y="3476429"/>
                </a:cubicBezTo>
                <a:cubicBezTo>
                  <a:pt x="1152035" y="3485647"/>
                  <a:pt x="1134940" y="3493329"/>
                  <a:pt x="1118238" y="3501586"/>
                </a:cubicBezTo>
                <a:cubicBezTo>
                  <a:pt x="1112090" y="3504658"/>
                  <a:pt x="1106906" y="3509652"/>
                  <a:pt x="1100759" y="3512532"/>
                </a:cubicBezTo>
                <a:cubicBezTo>
                  <a:pt x="1094229" y="3515606"/>
                  <a:pt x="1086933" y="3517524"/>
                  <a:pt x="1079829" y="3519060"/>
                </a:cubicBezTo>
                <a:cubicBezTo>
                  <a:pt x="1048141" y="3525974"/>
                  <a:pt x="1016454" y="3532311"/>
                  <a:pt x="984963" y="3539801"/>
                </a:cubicBezTo>
                <a:cubicBezTo>
                  <a:pt x="978814" y="3541337"/>
                  <a:pt x="973630" y="3547483"/>
                  <a:pt x="968060" y="3551515"/>
                </a:cubicBezTo>
                <a:cubicBezTo>
                  <a:pt x="964412" y="3554204"/>
                  <a:pt x="960764" y="3558236"/>
                  <a:pt x="956730" y="3558814"/>
                </a:cubicBezTo>
                <a:cubicBezTo>
                  <a:pt x="926004" y="3563422"/>
                  <a:pt x="895471" y="3568800"/>
                  <a:pt x="864554" y="3571104"/>
                </a:cubicBezTo>
                <a:cubicBezTo>
                  <a:pt x="838629" y="3573022"/>
                  <a:pt x="813662" y="3572448"/>
                  <a:pt x="806942" y="3605862"/>
                </a:cubicBezTo>
                <a:cubicBezTo>
                  <a:pt x="805790" y="3611624"/>
                  <a:pt x="797532" y="3617770"/>
                  <a:pt x="791197" y="3620648"/>
                </a:cubicBezTo>
                <a:cubicBezTo>
                  <a:pt x="773144" y="3628906"/>
                  <a:pt x="753938" y="3634475"/>
                  <a:pt x="736079" y="3642925"/>
                </a:cubicBezTo>
                <a:cubicBezTo>
                  <a:pt x="677509" y="3671154"/>
                  <a:pt x="616250" y="3689015"/>
                  <a:pt x="550764" y="3685751"/>
                </a:cubicBezTo>
                <a:cubicBezTo>
                  <a:pt x="530409" y="3684791"/>
                  <a:pt x="510628" y="3674418"/>
                  <a:pt x="497762" y="3670578"/>
                </a:cubicBezTo>
                <a:cubicBezTo>
                  <a:pt x="460700" y="3685751"/>
                  <a:pt x="429589" y="3700345"/>
                  <a:pt x="397134" y="3711290"/>
                </a:cubicBezTo>
                <a:cubicBezTo>
                  <a:pt x="368521" y="3721084"/>
                  <a:pt x="338562" y="3727230"/>
                  <a:pt x="309178" y="3734335"/>
                </a:cubicBezTo>
                <a:cubicBezTo>
                  <a:pt x="298424" y="3737025"/>
                  <a:pt x="287479" y="3738561"/>
                  <a:pt x="276533" y="3739905"/>
                </a:cubicBezTo>
                <a:cubicBezTo>
                  <a:pt x="242352" y="3744129"/>
                  <a:pt x="206632" y="3733953"/>
                  <a:pt x="173219" y="3750083"/>
                </a:cubicBezTo>
                <a:cubicBezTo>
                  <a:pt x="155742" y="3758534"/>
                  <a:pt x="138458" y="3768710"/>
                  <a:pt x="120023" y="3773128"/>
                </a:cubicBezTo>
                <a:cubicBezTo>
                  <a:pt x="100244" y="3777928"/>
                  <a:pt x="80895" y="3785419"/>
                  <a:pt x="61139" y="3790771"/>
                </a:cubicBezTo>
                <a:lnTo>
                  <a:pt x="0" y="3795581"/>
                </a:lnTo>
                <a:lnTo>
                  <a:pt x="0" y="3082393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5" name="Freeform: Shape 34824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" y="965747"/>
            <a:ext cx="12191524" cy="2821422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827" name="Freeform: Shape 34826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" y="965747"/>
            <a:ext cx="12191524" cy="2821422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36E34-A721-8FDB-D90B-61B56BEEA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9" y="4579926"/>
            <a:ext cx="6353176" cy="1540931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altLang="en-US" b="1" dirty="0"/>
              <a:t>С коллегами по служению и церковной администрацией.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87900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3" name="Rectangle 2970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601C5-D081-B501-5BF3-FE370B53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4" y="-73028"/>
            <a:ext cx="4745505" cy="1666499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Члены Церкви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58900-9050-0A9D-359C-693A74466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54" y="2796988"/>
            <a:ext cx="6038384" cy="328077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/>
              <a:t>• Будьте доступны каждому — независимо от его положения и достатка.</a:t>
            </a:r>
            <a:br>
              <a:rPr lang="ru-RU" sz="3200" dirty="0"/>
            </a:br>
            <a:r>
              <a:rPr lang="ru-RU" sz="3200" dirty="0"/>
              <a:t>• Принцип 20/80.</a:t>
            </a:r>
            <a:br>
              <a:rPr lang="ru-RU" sz="3200" dirty="0"/>
            </a:br>
            <a:r>
              <a:rPr lang="ru-RU" sz="3200" dirty="0"/>
              <a:t>• Служение начинается у дверей церкви.</a:t>
            </a:r>
            <a:endParaRPr lang="en-US" dirty="0"/>
          </a:p>
        </p:txBody>
      </p:sp>
      <p:grpSp>
        <p:nvGrpSpPr>
          <p:cNvPr id="29705" name="Group 29704">
            <a:extLst>
              <a:ext uri="{FF2B5EF4-FFF2-40B4-BE49-F238E27FC236}">
                <a16:creationId xmlns:a16="http://schemas.microsoft.com/office/drawing/2014/main" id="{6A15AA18-4B71-46A7-A76C-9CF96DE1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29706" name="Group 29705">
              <a:extLst>
                <a:ext uri="{FF2B5EF4-FFF2-40B4-BE49-F238E27FC236}">
                  <a16:creationId xmlns:a16="http://schemas.microsoft.com/office/drawing/2014/main" id="{34DE4BFB-2B70-4E62-89FD-1D466CCF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29710" name="Freeform: Shape 29709">
                <a:extLst>
                  <a:ext uri="{FF2B5EF4-FFF2-40B4-BE49-F238E27FC236}">
                    <a16:creationId xmlns:a16="http://schemas.microsoft.com/office/drawing/2014/main" id="{464E5BEB-6761-4106-B1D6-D9A6908B4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11" name="Freeform: Shape 29710">
                <a:extLst>
                  <a:ext uri="{FF2B5EF4-FFF2-40B4-BE49-F238E27FC236}">
                    <a16:creationId xmlns:a16="http://schemas.microsoft.com/office/drawing/2014/main" id="{A11FAE02-7EEB-4450-9123-148CC979D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707" name="Group 29706">
              <a:extLst>
                <a:ext uri="{FF2B5EF4-FFF2-40B4-BE49-F238E27FC236}">
                  <a16:creationId xmlns:a16="http://schemas.microsoft.com/office/drawing/2014/main" id="{F62FB0BB-9179-4751-A08F-1DBBC8B8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29708" name="Freeform: Shape 29707">
                <a:extLst>
                  <a:ext uri="{FF2B5EF4-FFF2-40B4-BE49-F238E27FC236}">
                    <a16:creationId xmlns:a16="http://schemas.microsoft.com/office/drawing/2014/main" id="{33819F96-CF55-40C3-A784-AC461852C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09" name="Freeform: Shape 29708">
                <a:extLst>
                  <a:ext uri="{FF2B5EF4-FFF2-40B4-BE49-F238E27FC236}">
                    <a16:creationId xmlns:a16="http://schemas.microsoft.com/office/drawing/2014/main" id="{0578D5C7-AD30-4D50-98FC-F0E0C28CD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698" name="Picture 2" descr="Understanding Workplace Relationships. | by Onyekachi Jones | Medium">
            <a:extLst>
              <a:ext uri="{FF2B5EF4-FFF2-40B4-BE49-F238E27FC236}">
                <a16:creationId xmlns:a16="http://schemas.microsoft.com/office/drawing/2014/main" id="{DCC7D0C0-A635-18A3-0DDB-11DE3038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424315"/>
            <a:ext cx="4369112" cy="291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959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27" name="Rectangle 3072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94CF5-F501-5806-173B-D317FBA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4" y="495297"/>
            <a:ext cx="4990193" cy="890588"/>
          </a:xfrm>
        </p:spPr>
        <p:txBody>
          <a:bodyPr anchor="b"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Хорошие отношения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0722" name="Picture 2" descr="4 Types of Business Relationships | Thinking Bigger">
            <a:extLst>
              <a:ext uri="{FF2B5EF4-FFF2-40B4-BE49-F238E27FC236}">
                <a16:creationId xmlns:a16="http://schemas.microsoft.com/office/drawing/2014/main" id="{CE4853CD-2C7A-FE7D-5B08-A9693123E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3" r="9341" b="-1"/>
          <a:stretch/>
        </p:blipFill>
        <p:spPr bwMode="auto"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noFill/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29" name="Group 30728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30730" name="Freeform: Shape 30729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731" name="Freeform: Shape 30730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E3066-261C-5293-88D4-25D237D71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2" y="2486026"/>
            <a:ext cx="5810250" cy="3790950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ru-RU" dirty="0">
                <a:solidFill>
                  <a:srgbClr val="FFC000"/>
                </a:solidFill>
              </a:rPr>
              <a:t>•</a:t>
            </a:r>
            <a:r>
              <a:rPr lang="ru-RU" dirty="0"/>
              <a:t> </a:t>
            </a:r>
            <a:r>
              <a:rPr lang="ru-RU" dirty="0">
                <a:solidFill>
                  <a:srgbClr val="FFC000"/>
                </a:solidFill>
              </a:rPr>
              <a:t>Говорите с людьми. </a:t>
            </a:r>
            <a:r>
              <a:rPr lang="ru-RU" dirty="0"/>
              <a:t>Доброе приветствие способно многое изменить.</a:t>
            </a:r>
          </a:p>
          <a:p>
            <a:pPr marL="0" indent="0">
              <a:lnSpc>
                <a:spcPct val="100000"/>
              </a:lnSpc>
              <a:buNone/>
              <a:defRPr/>
            </a:pPr>
            <a:br>
              <a:rPr lang="ru-RU" dirty="0"/>
            </a:br>
            <a:r>
              <a:rPr lang="ru-RU" dirty="0">
                <a:solidFill>
                  <a:srgbClr val="FFC000"/>
                </a:solidFill>
              </a:rPr>
              <a:t>• Улыбайтесь людям. </a:t>
            </a:r>
            <a:r>
              <a:rPr lang="ru-RU" dirty="0"/>
              <a:t>На хмурый взгляд уходит больше усилий, чем на улыбку.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58283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00433147.jpg">
            <a:extLst>
              <a:ext uri="{FF2B5EF4-FFF2-40B4-BE49-F238E27FC236}">
                <a16:creationId xmlns:a16="http://schemas.microsoft.com/office/drawing/2014/main" id="{FBF2FD8B-1817-3DCF-55EE-A5351A9449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82E9F-AB42-B85A-3575-71AE9BD7D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3985" y="1933568"/>
            <a:ext cx="6524624" cy="304800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600" dirty="0"/>
              <a:t>Сбалансированное сочетание знаний, умений и взглядов (установок)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35399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5" name="Rectangle 32774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94CF5-F501-5806-173B-D317FBA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4" y="684211"/>
            <a:ext cx="4745505" cy="887411"/>
          </a:xfrm>
        </p:spPr>
        <p:txBody>
          <a:bodyPr anchor="b"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Хорошие отношения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E3066-261C-5293-88D4-25D237D71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54" y="2257434"/>
            <a:ext cx="5330514" cy="4077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• </a:t>
            </a:r>
            <a:r>
              <a:rPr lang="ru-RU" dirty="0">
                <a:solidFill>
                  <a:srgbClr val="FFC000"/>
                </a:solidFill>
              </a:rPr>
              <a:t>Обращайтесь к людям по имени. </a:t>
            </a:r>
            <a:r>
              <a:rPr lang="ru-RU" dirty="0"/>
              <a:t>Для человека нет звука приятнее, чем звучание его собственного имени.</a:t>
            </a:r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>
                <a:solidFill>
                  <a:srgbClr val="FFC000"/>
                </a:solidFill>
              </a:rPr>
              <a:t>Будьте дружелюбны и готовы помочь. </a:t>
            </a:r>
            <a:r>
              <a:rPr lang="ru-RU" dirty="0"/>
              <a:t>Хотите иметь друзей – будьте дружелюбны!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600" dirty="0"/>
          </a:p>
          <a:p>
            <a:endParaRPr lang="en-US" sz="2600" dirty="0"/>
          </a:p>
        </p:txBody>
      </p:sp>
      <p:grpSp>
        <p:nvGrpSpPr>
          <p:cNvPr id="32777" name="Group 32776">
            <a:extLst>
              <a:ext uri="{FF2B5EF4-FFF2-40B4-BE49-F238E27FC236}">
                <a16:creationId xmlns:a16="http://schemas.microsoft.com/office/drawing/2014/main" id="{6A15AA18-4B71-46A7-A76C-9CF96DE1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32778" name="Group 32777">
              <a:extLst>
                <a:ext uri="{FF2B5EF4-FFF2-40B4-BE49-F238E27FC236}">
                  <a16:creationId xmlns:a16="http://schemas.microsoft.com/office/drawing/2014/main" id="{34DE4BFB-2B70-4E62-89FD-1D466CCF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32782" name="Freeform: Shape 32781">
                <a:extLst>
                  <a:ext uri="{FF2B5EF4-FFF2-40B4-BE49-F238E27FC236}">
                    <a16:creationId xmlns:a16="http://schemas.microsoft.com/office/drawing/2014/main" id="{464E5BEB-6761-4106-B1D6-D9A6908B4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83" name="Freeform: Shape 32782">
                <a:extLst>
                  <a:ext uri="{FF2B5EF4-FFF2-40B4-BE49-F238E27FC236}">
                    <a16:creationId xmlns:a16="http://schemas.microsoft.com/office/drawing/2014/main" id="{A11FAE02-7EEB-4450-9123-148CC979D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2779" name="Group 32778">
              <a:extLst>
                <a:ext uri="{FF2B5EF4-FFF2-40B4-BE49-F238E27FC236}">
                  <a16:creationId xmlns:a16="http://schemas.microsoft.com/office/drawing/2014/main" id="{F62FB0BB-9179-4751-A08F-1DBBC8B8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32780" name="Freeform: Shape 32779">
                <a:extLst>
                  <a:ext uri="{FF2B5EF4-FFF2-40B4-BE49-F238E27FC236}">
                    <a16:creationId xmlns:a16="http://schemas.microsoft.com/office/drawing/2014/main" id="{33819F96-CF55-40C3-A784-AC461852C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81" name="Freeform: Shape 32780">
                <a:extLst>
                  <a:ext uri="{FF2B5EF4-FFF2-40B4-BE49-F238E27FC236}">
                    <a16:creationId xmlns:a16="http://schemas.microsoft.com/office/drawing/2014/main" id="{0578D5C7-AD30-4D50-98FC-F0E0C28CD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2770" name="Picture 2" descr="A quick guide for creating an effective vendor management process">
            <a:extLst>
              <a:ext uri="{FF2B5EF4-FFF2-40B4-BE49-F238E27FC236}">
                <a16:creationId xmlns:a16="http://schemas.microsoft.com/office/drawing/2014/main" id="{A5BA870C-99D9-5917-B23D-8357EC8CD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424315"/>
            <a:ext cx="4369112" cy="291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37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799" name="Rectangle 3379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94CF5-F501-5806-173B-D317FBA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351322"/>
            <a:ext cx="3952875" cy="204947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Хорошие отношения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3794" name="Picture 2" descr="5 Strategies for Intentional Relationship Building — The Social Way to  Succeed | ACC Docket">
            <a:extLst>
              <a:ext uri="{FF2B5EF4-FFF2-40B4-BE49-F238E27FC236}">
                <a16:creationId xmlns:a16="http://schemas.microsoft.com/office/drawing/2014/main" id="{FE97101D-0763-1E8E-F0BB-4D451D5D7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" r="1" b="40326"/>
          <a:stretch/>
        </p:blipFill>
        <p:spPr bwMode="auto">
          <a:xfrm>
            <a:off x="476" y="-33773"/>
            <a:ext cx="12191524" cy="3820944"/>
          </a:xfrm>
          <a:custGeom>
            <a:avLst/>
            <a:gdLst/>
            <a:ahLst/>
            <a:cxnLst/>
            <a:rect l="l" t="t" r="r" b="b"/>
            <a:pathLst>
              <a:path w="12191524" h="3820944">
                <a:moveTo>
                  <a:pt x="0" y="0"/>
                </a:moveTo>
                <a:lnTo>
                  <a:pt x="12191524" y="0"/>
                </a:lnTo>
                <a:lnTo>
                  <a:pt x="12191524" y="999522"/>
                </a:lnTo>
                <a:lnTo>
                  <a:pt x="12191524" y="1442807"/>
                </a:lnTo>
                <a:lnTo>
                  <a:pt x="12122577" y="1473667"/>
                </a:lnTo>
                <a:cubicBezTo>
                  <a:pt x="12109137" y="1479237"/>
                  <a:pt x="12094348" y="1482309"/>
                  <a:pt x="12082252" y="1489797"/>
                </a:cubicBezTo>
                <a:cubicBezTo>
                  <a:pt x="12026558" y="1523980"/>
                  <a:pt x="11972595" y="1560851"/>
                  <a:pt x="11916137" y="1593691"/>
                </a:cubicBezTo>
                <a:cubicBezTo>
                  <a:pt x="11857951" y="1627681"/>
                  <a:pt x="11805909" y="1667816"/>
                  <a:pt x="11765771" y="1722164"/>
                </a:cubicBezTo>
                <a:cubicBezTo>
                  <a:pt x="11728516" y="1772670"/>
                  <a:pt x="11692413" y="1823942"/>
                  <a:pt x="11655351" y="1874640"/>
                </a:cubicBezTo>
                <a:cubicBezTo>
                  <a:pt x="11645941" y="1887507"/>
                  <a:pt x="11637298" y="1902679"/>
                  <a:pt x="11624432" y="1910938"/>
                </a:cubicBezTo>
                <a:cubicBezTo>
                  <a:pt x="11597739" y="1928220"/>
                  <a:pt x="11568548" y="1942239"/>
                  <a:pt x="11539935" y="1956449"/>
                </a:cubicBezTo>
                <a:cubicBezTo>
                  <a:pt x="11515354" y="1968548"/>
                  <a:pt x="11489237" y="1977572"/>
                  <a:pt x="11465234" y="1990631"/>
                </a:cubicBezTo>
                <a:cubicBezTo>
                  <a:pt x="11446031" y="2001003"/>
                  <a:pt x="11428938" y="2015406"/>
                  <a:pt x="11411078" y="2028464"/>
                </a:cubicBezTo>
                <a:cubicBezTo>
                  <a:pt x="11395523" y="2039793"/>
                  <a:pt x="11378432" y="2049587"/>
                  <a:pt x="11365374" y="2063224"/>
                </a:cubicBezTo>
                <a:cubicBezTo>
                  <a:pt x="11333494" y="2096253"/>
                  <a:pt x="11301423" y="2128708"/>
                  <a:pt x="11261864" y="2153097"/>
                </a:cubicBezTo>
                <a:cubicBezTo>
                  <a:pt x="11222880" y="2177292"/>
                  <a:pt x="11186009" y="2204371"/>
                  <a:pt x="11147219" y="2228952"/>
                </a:cubicBezTo>
                <a:cubicBezTo>
                  <a:pt x="11109194" y="2252957"/>
                  <a:pt x="11074820" y="2279264"/>
                  <a:pt x="11055040" y="2321898"/>
                </a:cubicBezTo>
                <a:cubicBezTo>
                  <a:pt x="11046207" y="2340716"/>
                  <a:pt x="11033723" y="2361265"/>
                  <a:pt x="11017016" y="2372212"/>
                </a:cubicBezTo>
                <a:cubicBezTo>
                  <a:pt x="10993203" y="2387766"/>
                  <a:pt x="10963054" y="2393336"/>
                  <a:pt x="10937127" y="2406587"/>
                </a:cubicBezTo>
                <a:cubicBezTo>
                  <a:pt x="10906594" y="2422142"/>
                  <a:pt x="10871260" y="2435584"/>
                  <a:pt x="10850520" y="2460357"/>
                </a:cubicBezTo>
                <a:cubicBezTo>
                  <a:pt x="10832083" y="2482442"/>
                  <a:pt x="10813456" y="2499725"/>
                  <a:pt x="10789065" y="2513743"/>
                </a:cubicBezTo>
                <a:cubicBezTo>
                  <a:pt x="10771977" y="2523538"/>
                  <a:pt x="10759302" y="2541396"/>
                  <a:pt x="10741635" y="2549463"/>
                </a:cubicBezTo>
                <a:cubicBezTo>
                  <a:pt x="10718398" y="2560217"/>
                  <a:pt x="10694970" y="2568667"/>
                  <a:pt x="10674613" y="2585374"/>
                </a:cubicBezTo>
                <a:cubicBezTo>
                  <a:pt x="10653488" y="2602657"/>
                  <a:pt x="10629485" y="2616291"/>
                  <a:pt x="10607400" y="2632424"/>
                </a:cubicBezTo>
                <a:cubicBezTo>
                  <a:pt x="10595686" y="2641064"/>
                  <a:pt x="10586083" y="2652395"/>
                  <a:pt x="10574755" y="2661421"/>
                </a:cubicBezTo>
                <a:cubicBezTo>
                  <a:pt x="10554014" y="2677936"/>
                  <a:pt x="10532889" y="2694066"/>
                  <a:pt x="10511572" y="2709621"/>
                </a:cubicBezTo>
                <a:cubicBezTo>
                  <a:pt x="10490258" y="2725177"/>
                  <a:pt x="10469901" y="2743228"/>
                  <a:pt x="10446472" y="2754559"/>
                </a:cubicBezTo>
                <a:cubicBezTo>
                  <a:pt x="10406530" y="2773763"/>
                  <a:pt x="10362937" y="2785286"/>
                  <a:pt x="10324143" y="2806024"/>
                </a:cubicBezTo>
                <a:cubicBezTo>
                  <a:pt x="10284778" y="2827147"/>
                  <a:pt x="10247712" y="2853650"/>
                  <a:pt x="10212763" y="2881687"/>
                </a:cubicBezTo>
                <a:cubicBezTo>
                  <a:pt x="10185110" y="2903772"/>
                  <a:pt x="10159185" y="2925665"/>
                  <a:pt x="10124423" y="2936993"/>
                </a:cubicBezTo>
                <a:cubicBezTo>
                  <a:pt x="10105029" y="2943332"/>
                  <a:pt x="10084674" y="2957158"/>
                  <a:pt x="10072957" y="2973291"/>
                </a:cubicBezTo>
                <a:cubicBezTo>
                  <a:pt x="10047608" y="3008432"/>
                  <a:pt x="10015155" y="3033205"/>
                  <a:pt x="9978476" y="3054330"/>
                </a:cubicBezTo>
                <a:cubicBezTo>
                  <a:pt x="9929506" y="3082751"/>
                  <a:pt x="9881112" y="3111748"/>
                  <a:pt x="9831950" y="3139593"/>
                </a:cubicBezTo>
                <a:cubicBezTo>
                  <a:pt x="9802955" y="3156110"/>
                  <a:pt x="9774150" y="3173585"/>
                  <a:pt x="9743420" y="3185683"/>
                </a:cubicBezTo>
                <a:cubicBezTo>
                  <a:pt x="9680626" y="3210648"/>
                  <a:pt x="9616293" y="3231963"/>
                  <a:pt x="9552921" y="3255202"/>
                </a:cubicBezTo>
                <a:cubicBezTo>
                  <a:pt x="9532180" y="3262690"/>
                  <a:pt x="9512591" y="3273445"/>
                  <a:pt x="9491467" y="3279975"/>
                </a:cubicBezTo>
                <a:cubicBezTo>
                  <a:pt x="9468614" y="3287079"/>
                  <a:pt x="9444037" y="3289191"/>
                  <a:pt x="9421184" y="3296297"/>
                </a:cubicBezTo>
                <a:cubicBezTo>
                  <a:pt x="9383158" y="3308010"/>
                  <a:pt x="9346287" y="3322991"/>
                  <a:pt x="9308263" y="3334897"/>
                </a:cubicBezTo>
                <a:cubicBezTo>
                  <a:pt x="9234905" y="3357750"/>
                  <a:pt x="9161354" y="3379643"/>
                  <a:pt x="9087805" y="3401342"/>
                </a:cubicBezTo>
                <a:cubicBezTo>
                  <a:pt x="9072058" y="3405952"/>
                  <a:pt x="9054966" y="3406528"/>
                  <a:pt x="9039413" y="3411520"/>
                </a:cubicBezTo>
                <a:cubicBezTo>
                  <a:pt x="8998123" y="3424963"/>
                  <a:pt x="8957026" y="3439557"/>
                  <a:pt x="8916122" y="3454344"/>
                </a:cubicBezTo>
                <a:cubicBezTo>
                  <a:pt x="8891351" y="3463370"/>
                  <a:pt x="8867152" y="3474508"/>
                  <a:pt x="8842189" y="3483149"/>
                </a:cubicBezTo>
                <a:cubicBezTo>
                  <a:pt x="8822216" y="3490063"/>
                  <a:pt x="8801668" y="3495439"/>
                  <a:pt x="8780927" y="3499665"/>
                </a:cubicBezTo>
                <a:cubicBezTo>
                  <a:pt x="8763068" y="3503316"/>
                  <a:pt x="8744441" y="3502930"/>
                  <a:pt x="8726773" y="3507348"/>
                </a:cubicBezTo>
                <a:cubicBezTo>
                  <a:pt x="8678955" y="3519252"/>
                  <a:pt x="8631715" y="3532697"/>
                  <a:pt x="8584281" y="3545369"/>
                </a:cubicBezTo>
                <a:cubicBezTo>
                  <a:pt x="8565270" y="3550363"/>
                  <a:pt x="8545874" y="3554014"/>
                  <a:pt x="8527437" y="3560350"/>
                </a:cubicBezTo>
                <a:cubicBezTo>
                  <a:pt x="8478083" y="3577056"/>
                  <a:pt x="8429499" y="3596067"/>
                  <a:pt x="8379953" y="3611816"/>
                </a:cubicBezTo>
                <a:cubicBezTo>
                  <a:pt x="8338858" y="3624874"/>
                  <a:pt x="8296608" y="3634283"/>
                  <a:pt x="8254935" y="3645805"/>
                </a:cubicBezTo>
                <a:cubicBezTo>
                  <a:pt x="8237268" y="3650799"/>
                  <a:pt x="8220369" y="3657906"/>
                  <a:pt x="8202705" y="3662128"/>
                </a:cubicBezTo>
                <a:cubicBezTo>
                  <a:pt x="8163143" y="3671732"/>
                  <a:pt x="8123007" y="3679796"/>
                  <a:pt x="8083256" y="3689399"/>
                </a:cubicBezTo>
                <a:cubicBezTo>
                  <a:pt x="8060593" y="3694967"/>
                  <a:pt x="8038702" y="3704953"/>
                  <a:pt x="8015657" y="3708604"/>
                </a:cubicBezTo>
                <a:cubicBezTo>
                  <a:pt x="7960927" y="3717244"/>
                  <a:pt x="7905813" y="3723388"/>
                  <a:pt x="7850697" y="3730302"/>
                </a:cubicBezTo>
                <a:cubicBezTo>
                  <a:pt x="7793857" y="3737407"/>
                  <a:pt x="7737204" y="3744897"/>
                  <a:pt x="7680358" y="3751233"/>
                </a:cubicBezTo>
                <a:cubicBezTo>
                  <a:pt x="7649249" y="3754499"/>
                  <a:pt x="7617946" y="3755075"/>
                  <a:pt x="7586836" y="3758148"/>
                </a:cubicBezTo>
                <a:cubicBezTo>
                  <a:pt x="7559567" y="3760838"/>
                  <a:pt x="7532490" y="3765830"/>
                  <a:pt x="7505221" y="3769096"/>
                </a:cubicBezTo>
                <a:cubicBezTo>
                  <a:pt x="7481600" y="3771782"/>
                  <a:pt x="7457787" y="3773318"/>
                  <a:pt x="7434167" y="3776008"/>
                </a:cubicBezTo>
                <a:cubicBezTo>
                  <a:pt x="7396337" y="3780424"/>
                  <a:pt x="7358696" y="3785419"/>
                  <a:pt x="7321059" y="3790027"/>
                </a:cubicBezTo>
                <a:cubicBezTo>
                  <a:pt x="7305312" y="3791755"/>
                  <a:pt x="7288795" y="3796555"/>
                  <a:pt x="7274008" y="3793677"/>
                </a:cubicBezTo>
                <a:cubicBezTo>
                  <a:pt x="7236753" y="3786377"/>
                  <a:pt x="7200073" y="3788491"/>
                  <a:pt x="7163010" y="3793483"/>
                </a:cubicBezTo>
                <a:cubicBezTo>
                  <a:pt x="7150336" y="3795213"/>
                  <a:pt x="7136701" y="3794827"/>
                  <a:pt x="7124411" y="3791563"/>
                </a:cubicBezTo>
                <a:cubicBezTo>
                  <a:pt x="7099253" y="3785033"/>
                  <a:pt x="7074865" y="3775814"/>
                  <a:pt x="7050092" y="3767750"/>
                </a:cubicBezTo>
                <a:cubicBezTo>
                  <a:pt x="7047401" y="3766790"/>
                  <a:pt x="7044138" y="3766598"/>
                  <a:pt x="7041259" y="3766022"/>
                </a:cubicBezTo>
                <a:cubicBezTo>
                  <a:pt x="7024935" y="3762756"/>
                  <a:pt x="7008806" y="3759492"/>
                  <a:pt x="6992479" y="3756611"/>
                </a:cubicBezTo>
                <a:cubicBezTo>
                  <a:pt x="6983647" y="3755075"/>
                  <a:pt x="6974621" y="3754883"/>
                  <a:pt x="6965786" y="3753539"/>
                </a:cubicBezTo>
                <a:cubicBezTo>
                  <a:pt x="6931605" y="3748161"/>
                  <a:pt x="6893965" y="3757188"/>
                  <a:pt x="6864390" y="3733953"/>
                </a:cubicBezTo>
                <a:cubicBezTo>
                  <a:pt x="6845188" y="3718972"/>
                  <a:pt x="6826559" y="3722430"/>
                  <a:pt x="6806012" y="3724734"/>
                </a:cubicBezTo>
                <a:cubicBezTo>
                  <a:pt x="6790457" y="3726462"/>
                  <a:pt x="6774517" y="3725884"/>
                  <a:pt x="6758771" y="3726078"/>
                </a:cubicBezTo>
                <a:cubicBezTo>
                  <a:pt x="6731118" y="3726652"/>
                  <a:pt x="6703464" y="3726846"/>
                  <a:pt x="6675809" y="3727806"/>
                </a:cubicBezTo>
                <a:cubicBezTo>
                  <a:pt x="6666975" y="3728190"/>
                  <a:pt x="6657953" y="3732993"/>
                  <a:pt x="6649308" y="3732225"/>
                </a:cubicBezTo>
                <a:cubicBezTo>
                  <a:pt x="6609365" y="3728574"/>
                  <a:pt x="6569421" y="3722812"/>
                  <a:pt x="6529475" y="3719548"/>
                </a:cubicBezTo>
                <a:cubicBezTo>
                  <a:pt x="6506816" y="3717630"/>
                  <a:pt x="6483579" y="3721276"/>
                  <a:pt x="6461111" y="3718588"/>
                </a:cubicBezTo>
                <a:cubicBezTo>
                  <a:pt x="6435188" y="3715516"/>
                  <a:pt x="6409839" y="3707644"/>
                  <a:pt x="6384104" y="3702841"/>
                </a:cubicBezTo>
                <a:cubicBezTo>
                  <a:pt x="6377000" y="3701497"/>
                  <a:pt x="6369125" y="3703225"/>
                  <a:pt x="6361637" y="3703609"/>
                </a:cubicBezTo>
                <a:cubicBezTo>
                  <a:pt x="6353187" y="3703993"/>
                  <a:pt x="6344928" y="3704761"/>
                  <a:pt x="6336480" y="3704953"/>
                </a:cubicBezTo>
                <a:cubicBezTo>
                  <a:pt x="6310745" y="3705339"/>
                  <a:pt x="6285014" y="3704761"/>
                  <a:pt x="6259279" y="3706108"/>
                </a:cubicBezTo>
                <a:cubicBezTo>
                  <a:pt x="6243533" y="3706876"/>
                  <a:pt x="6227020" y="3714748"/>
                  <a:pt x="6212421" y="3711868"/>
                </a:cubicBezTo>
                <a:cubicBezTo>
                  <a:pt x="6182658" y="3706298"/>
                  <a:pt x="6152891" y="3718780"/>
                  <a:pt x="6123127" y="3708412"/>
                </a:cubicBezTo>
                <a:cubicBezTo>
                  <a:pt x="6113907" y="3705339"/>
                  <a:pt x="6101232" y="3713020"/>
                  <a:pt x="6090095" y="3713404"/>
                </a:cubicBezTo>
                <a:cubicBezTo>
                  <a:pt x="6062249" y="3714364"/>
                  <a:pt x="6034404" y="3714172"/>
                  <a:pt x="6006559" y="3713980"/>
                </a:cubicBezTo>
                <a:cubicBezTo>
                  <a:pt x="5981594" y="3713788"/>
                  <a:pt x="5955667" y="3716476"/>
                  <a:pt x="5931664" y="3711100"/>
                </a:cubicBezTo>
                <a:cubicBezTo>
                  <a:pt x="5906505" y="3705339"/>
                  <a:pt x="5883846" y="3706108"/>
                  <a:pt x="5859457" y="3712636"/>
                </a:cubicBezTo>
                <a:cubicBezTo>
                  <a:pt x="5842749" y="3717052"/>
                  <a:pt x="5825082" y="3717630"/>
                  <a:pt x="5807800" y="3718972"/>
                </a:cubicBezTo>
                <a:cubicBezTo>
                  <a:pt x="5789173" y="3720508"/>
                  <a:pt x="5768624" y="3716476"/>
                  <a:pt x="5751725" y="3722812"/>
                </a:cubicBezTo>
                <a:cubicBezTo>
                  <a:pt x="5701409" y="3741633"/>
                  <a:pt x="5649751" y="3745665"/>
                  <a:pt x="5597135" y="3745665"/>
                </a:cubicBezTo>
                <a:cubicBezTo>
                  <a:pt x="5587530" y="3745665"/>
                  <a:pt x="5577737" y="3742979"/>
                  <a:pt x="5568522" y="3740097"/>
                </a:cubicBezTo>
                <a:cubicBezTo>
                  <a:pt x="5514748" y="3722812"/>
                  <a:pt x="5460785" y="3724348"/>
                  <a:pt x="5406055" y="3734911"/>
                </a:cubicBezTo>
                <a:cubicBezTo>
                  <a:pt x="5394725" y="3737217"/>
                  <a:pt x="5382052" y="3737601"/>
                  <a:pt x="5370722" y="3735297"/>
                </a:cubicBezTo>
                <a:cubicBezTo>
                  <a:pt x="5338843" y="3728574"/>
                  <a:pt x="5307923" y="3717436"/>
                  <a:pt x="5275854" y="3712636"/>
                </a:cubicBezTo>
                <a:cubicBezTo>
                  <a:pt x="5222853" y="3704761"/>
                  <a:pt x="5176956" y="3731262"/>
                  <a:pt x="5129523" y="3748547"/>
                </a:cubicBezTo>
                <a:cubicBezTo>
                  <a:pt x="5084393" y="3764870"/>
                  <a:pt x="5045986" y="3801741"/>
                  <a:pt x="4992598" y="3793483"/>
                </a:cubicBezTo>
                <a:cubicBezTo>
                  <a:pt x="4987223" y="3792715"/>
                  <a:pt x="4981269" y="3797899"/>
                  <a:pt x="4975315" y="3799245"/>
                </a:cubicBezTo>
                <a:cubicBezTo>
                  <a:pt x="4958992" y="3802893"/>
                  <a:pt x="4942670" y="3807309"/>
                  <a:pt x="4926153" y="3809040"/>
                </a:cubicBezTo>
                <a:cubicBezTo>
                  <a:pt x="4905990" y="3811344"/>
                  <a:pt x="4885441" y="3810576"/>
                  <a:pt x="4865279" y="3812496"/>
                </a:cubicBezTo>
                <a:cubicBezTo>
                  <a:pt x="4839352" y="3814800"/>
                  <a:pt x="4813813" y="3820944"/>
                  <a:pt x="4788077" y="3820944"/>
                </a:cubicBezTo>
                <a:cubicBezTo>
                  <a:pt x="4767337" y="3820944"/>
                  <a:pt x="4746790" y="3813840"/>
                  <a:pt x="4726243" y="3810382"/>
                </a:cubicBezTo>
                <a:cubicBezTo>
                  <a:pt x="4697244" y="3805581"/>
                  <a:pt x="4665364" y="3806925"/>
                  <a:pt x="4639824" y="3794635"/>
                </a:cubicBezTo>
                <a:cubicBezTo>
                  <a:pt x="4612556" y="3781576"/>
                  <a:pt x="4586629" y="3775624"/>
                  <a:pt x="4558401" y="3779656"/>
                </a:cubicBezTo>
                <a:cubicBezTo>
                  <a:pt x="4548990" y="3781000"/>
                  <a:pt x="4536892" y="3789067"/>
                  <a:pt x="4532667" y="3797323"/>
                </a:cubicBezTo>
                <a:cubicBezTo>
                  <a:pt x="4523257" y="3815760"/>
                  <a:pt x="4510393" y="3819026"/>
                  <a:pt x="4492916" y="3812686"/>
                </a:cubicBezTo>
                <a:cubicBezTo>
                  <a:pt x="4477745" y="3807309"/>
                  <a:pt x="4459117" y="3804621"/>
                  <a:pt x="4448748" y="3794251"/>
                </a:cubicBezTo>
                <a:cubicBezTo>
                  <a:pt x="4419365" y="3764870"/>
                  <a:pt x="4381917" y="3763910"/>
                  <a:pt x="4345430" y="3756037"/>
                </a:cubicBezTo>
                <a:cubicBezTo>
                  <a:pt x="4323158" y="3751233"/>
                  <a:pt x="4302414" y="3751043"/>
                  <a:pt x="4280138" y="3754307"/>
                </a:cubicBezTo>
                <a:cubicBezTo>
                  <a:pt x="4231745" y="3761606"/>
                  <a:pt x="4184696" y="3751233"/>
                  <a:pt x="4138222" y="3737985"/>
                </a:cubicBezTo>
                <a:cubicBezTo>
                  <a:pt x="4107495" y="3729150"/>
                  <a:pt x="4076002" y="3723774"/>
                  <a:pt x="4045468" y="3714748"/>
                </a:cubicBezTo>
                <a:cubicBezTo>
                  <a:pt x="4022615" y="3707836"/>
                  <a:pt x="3999765" y="3699577"/>
                  <a:pt x="3978834" y="3688439"/>
                </a:cubicBezTo>
                <a:cubicBezTo>
                  <a:pt x="3948489" y="3672114"/>
                  <a:pt x="3921990" y="3647533"/>
                  <a:pt x="3883388" y="3654063"/>
                </a:cubicBezTo>
                <a:cubicBezTo>
                  <a:pt x="3849397" y="3659824"/>
                  <a:pt x="3818673" y="3647727"/>
                  <a:pt x="3787562" y="3636205"/>
                </a:cubicBezTo>
                <a:cubicBezTo>
                  <a:pt x="3764709" y="3627754"/>
                  <a:pt x="3741860" y="3619112"/>
                  <a:pt x="3718236" y="3613736"/>
                </a:cubicBezTo>
                <a:cubicBezTo>
                  <a:pt x="3690198" y="3607398"/>
                  <a:pt x="3658511" y="3610088"/>
                  <a:pt x="3633546" y="3598371"/>
                </a:cubicBezTo>
                <a:cubicBezTo>
                  <a:pt x="3607429" y="3586081"/>
                  <a:pt x="3585730" y="3594339"/>
                  <a:pt x="3562493" y="3597797"/>
                </a:cubicBezTo>
                <a:cubicBezTo>
                  <a:pt x="3525430" y="3603173"/>
                  <a:pt x="3488557" y="3613160"/>
                  <a:pt x="3451111" y="3600485"/>
                </a:cubicBezTo>
                <a:cubicBezTo>
                  <a:pt x="3405599" y="3585123"/>
                  <a:pt x="3360470" y="3568608"/>
                  <a:pt x="3314766" y="3554014"/>
                </a:cubicBezTo>
                <a:cubicBezTo>
                  <a:pt x="3297095" y="3548441"/>
                  <a:pt x="3278088" y="3546137"/>
                  <a:pt x="3259650" y="3543641"/>
                </a:cubicBezTo>
                <a:cubicBezTo>
                  <a:pt x="3242177" y="3541529"/>
                  <a:pt x="3221244" y="3546905"/>
                  <a:pt x="3207800" y="3538841"/>
                </a:cubicBezTo>
                <a:cubicBezTo>
                  <a:pt x="3173232" y="3518102"/>
                  <a:pt x="3137707" y="3507924"/>
                  <a:pt x="3097761" y="3507924"/>
                </a:cubicBezTo>
                <a:cubicBezTo>
                  <a:pt x="3082781" y="3507924"/>
                  <a:pt x="3068186" y="3499281"/>
                  <a:pt x="3053018" y="3497743"/>
                </a:cubicBezTo>
                <a:cubicBezTo>
                  <a:pt x="3032275" y="3495825"/>
                  <a:pt x="3008462" y="3490639"/>
                  <a:pt x="2990411" y="3497937"/>
                </a:cubicBezTo>
                <a:cubicBezTo>
                  <a:pt x="2947971" y="3515220"/>
                  <a:pt x="2913598" y="3500817"/>
                  <a:pt x="2876535" y="3483727"/>
                </a:cubicBezTo>
                <a:cubicBezTo>
                  <a:pt x="2840045" y="3466826"/>
                  <a:pt x="2801638" y="3453386"/>
                  <a:pt x="2762848" y="3442245"/>
                </a:cubicBezTo>
                <a:cubicBezTo>
                  <a:pt x="2748254" y="3438213"/>
                  <a:pt x="2730779" y="3444935"/>
                  <a:pt x="2714647" y="3446277"/>
                </a:cubicBezTo>
                <a:cubicBezTo>
                  <a:pt x="2708884" y="3446663"/>
                  <a:pt x="2702546" y="3447239"/>
                  <a:pt x="2697364" y="3445319"/>
                </a:cubicBezTo>
                <a:cubicBezTo>
                  <a:pt x="2647242" y="3426883"/>
                  <a:pt x="2596350" y="3412864"/>
                  <a:pt x="2542006" y="3422464"/>
                </a:cubicBezTo>
                <a:cubicBezTo>
                  <a:pt x="2537013" y="3423426"/>
                  <a:pt x="2531443" y="3421314"/>
                  <a:pt x="2526449" y="3419970"/>
                </a:cubicBezTo>
                <a:cubicBezTo>
                  <a:pt x="2502060" y="3413056"/>
                  <a:pt x="2478247" y="3402110"/>
                  <a:pt x="2453476" y="3399614"/>
                </a:cubicBezTo>
                <a:cubicBezTo>
                  <a:pt x="2392408" y="3393469"/>
                  <a:pt x="2330957" y="3390971"/>
                  <a:pt x="2269501" y="3386939"/>
                </a:cubicBezTo>
                <a:cubicBezTo>
                  <a:pt x="2265661" y="3386747"/>
                  <a:pt x="2261629" y="3386747"/>
                  <a:pt x="2258173" y="3385403"/>
                </a:cubicBezTo>
                <a:cubicBezTo>
                  <a:pt x="2235512" y="3377145"/>
                  <a:pt x="2215733" y="3379835"/>
                  <a:pt x="2196526" y="3395579"/>
                </a:cubicBezTo>
                <a:cubicBezTo>
                  <a:pt x="2188078" y="3402494"/>
                  <a:pt x="2176555" y="3406142"/>
                  <a:pt x="2165995" y="3409984"/>
                </a:cubicBezTo>
                <a:cubicBezTo>
                  <a:pt x="2150438" y="3415746"/>
                  <a:pt x="2134500" y="3421314"/>
                  <a:pt x="2118369" y="3424963"/>
                </a:cubicBezTo>
                <a:cubicBezTo>
                  <a:pt x="2102428" y="3428419"/>
                  <a:pt x="2085338" y="3433219"/>
                  <a:pt x="2069975" y="3430533"/>
                </a:cubicBezTo>
                <a:cubicBezTo>
                  <a:pt x="2042322" y="3425731"/>
                  <a:pt x="2016011" y="3414978"/>
                  <a:pt x="1988742" y="3407870"/>
                </a:cubicBezTo>
                <a:cubicBezTo>
                  <a:pt x="1979334" y="3405374"/>
                  <a:pt x="1968961" y="3405760"/>
                  <a:pt x="1959169" y="3405566"/>
                </a:cubicBezTo>
                <a:cubicBezTo>
                  <a:pt x="1936700" y="3404992"/>
                  <a:pt x="1913655" y="3410560"/>
                  <a:pt x="1893300" y="3394621"/>
                </a:cubicBezTo>
                <a:cubicBezTo>
                  <a:pt x="1874482" y="3379643"/>
                  <a:pt x="1855467" y="3384057"/>
                  <a:pt x="1835688" y="3395389"/>
                </a:cubicBezTo>
                <a:cubicBezTo>
                  <a:pt x="1821477" y="3403456"/>
                  <a:pt x="1805349" y="3409792"/>
                  <a:pt x="1789408" y="3412864"/>
                </a:cubicBezTo>
                <a:cubicBezTo>
                  <a:pt x="1767515" y="3417088"/>
                  <a:pt x="1745815" y="3418818"/>
                  <a:pt x="1722194" y="3416320"/>
                </a:cubicBezTo>
                <a:cubicBezTo>
                  <a:pt x="1705487" y="3414592"/>
                  <a:pt x="1691850" y="3413824"/>
                  <a:pt x="1678792" y="3403646"/>
                </a:cubicBezTo>
                <a:cubicBezTo>
                  <a:pt x="1676682" y="3402110"/>
                  <a:pt x="1672842" y="3401726"/>
                  <a:pt x="1669960" y="3401920"/>
                </a:cubicBezTo>
                <a:cubicBezTo>
                  <a:pt x="1632128" y="3405184"/>
                  <a:pt x="1594681" y="3403456"/>
                  <a:pt x="1556465" y="3401150"/>
                </a:cubicBezTo>
                <a:cubicBezTo>
                  <a:pt x="1507881" y="3398077"/>
                  <a:pt x="1456797" y="3407102"/>
                  <a:pt x="1414742" y="3439365"/>
                </a:cubicBezTo>
                <a:cubicBezTo>
                  <a:pt x="1408597" y="3444167"/>
                  <a:pt x="1399379" y="3446277"/>
                  <a:pt x="1391313" y="3447431"/>
                </a:cubicBezTo>
                <a:cubicBezTo>
                  <a:pt x="1353289" y="3452424"/>
                  <a:pt x="1315074" y="3455882"/>
                  <a:pt x="1277050" y="3461450"/>
                </a:cubicBezTo>
                <a:cubicBezTo>
                  <a:pt x="1256309" y="3464522"/>
                  <a:pt x="1234609" y="3467212"/>
                  <a:pt x="1215792" y="3475661"/>
                </a:cubicBezTo>
                <a:cubicBezTo>
                  <a:pt x="1197357" y="3483917"/>
                  <a:pt x="1182567" y="3493711"/>
                  <a:pt x="1171622" y="3476429"/>
                </a:cubicBezTo>
                <a:cubicBezTo>
                  <a:pt x="1152035" y="3485647"/>
                  <a:pt x="1134940" y="3493329"/>
                  <a:pt x="1118238" y="3501586"/>
                </a:cubicBezTo>
                <a:cubicBezTo>
                  <a:pt x="1112090" y="3504658"/>
                  <a:pt x="1106906" y="3509652"/>
                  <a:pt x="1100759" y="3512532"/>
                </a:cubicBezTo>
                <a:cubicBezTo>
                  <a:pt x="1094229" y="3515606"/>
                  <a:pt x="1086933" y="3517524"/>
                  <a:pt x="1079829" y="3519060"/>
                </a:cubicBezTo>
                <a:cubicBezTo>
                  <a:pt x="1048141" y="3525974"/>
                  <a:pt x="1016454" y="3532311"/>
                  <a:pt x="984963" y="3539801"/>
                </a:cubicBezTo>
                <a:cubicBezTo>
                  <a:pt x="978814" y="3541337"/>
                  <a:pt x="973630" y="3547483"/>
                  <a:pt x="968060" y="3551515"/>
                </a:cubicBezTo>
                <a:cubicBezTo>
                  <a:pt x="964412" y="3554204"/>
                  <a:pt x="960764" y="3558236"/>
                  <a:pt x="956730" y="3558814"/>
                </a:cubicBezTo>
                <a:cubicBezTo>
                  <a:pt x="926004" y="3563422"/>
                  <a:pt x="895471" y="3568800"/>
                  <a:pt x="864554" y="3571104"/>
                </a:cubicBezTo>
                <a:cubicBezTo>
                  <a:pt x="838629" y="3573022"/>
                  <a:pt x="813662" y="3572448"/>
                  <a:pt x="806942" y="3605862"/>
                </a:cubicBezTo>
                <a:cubicBezTo>
                  <a:pt x="805790" y="3611624"/>
                  <a:pt x="797532" y="3617770"/>
                  <a:pt x="791197" y="3620648"/>
                </a:cubicBezTo>
                <a:cubicBezTo>
                  <a:pt x="773144" y="3628906"/>
                  <a:pt x="753938" y="3634475"/>
                  <a:pt x="736079" y="3642925"/>
                </a:cubicBezTo>
                <a:cubicBezTo>
                  <a:pt x="677509" y="3671154"/>
                  <a:pt x="616250" y="3689015"/>
                  <a:pt x="550764" y="3685751"/>
                </a:cubicBezTo>
                <a:cubicBezTo>
                  <a:pt x="530409" y="3684791"/>
                  <a:pt x="510628" y="3674418"/>
                  <a:pt x="497762" y="3670578"/>
                </a:cubicBezTo>
                <a:cubicBezTo>
                  <a:pt x="460700" y="3685751"/>
                  <a:pt x="429589" y="3700345"/>
                  <a:pt x="397134" y="3711290"/>
                </a:cubicBezTo>
                <a:cubicBezTo>
                  <a:pt x="368521" y="3721084"/>
                  <a:pt x="338562" y="3727230"/>
                  <a:pt x="309178" y="3734335"/>
                </a:cubicBezTo>
                <a:cubicBezTo>
                  <a:pt x="298424" y="3737025"/>
                  <a:pt x="287479" y="3738561"/>
                  <a:pt x="276533" y="3739905"/>
                </a:cubicBezTo>
                <a:cubicBezTo>
                  <a:pt x="242352" y="3744129"/>
                  <a:pt x="206632" y="3733953"/>
                  <a:pt x="173219" y="3750083"/>
                </a:cubicBezTo>
                <a:cubicBezTo>
                  <a:pt x="155742" y="3758534"/>
                  <a:pt x="138458" y="3768710"/>
                  <a:pt x="120023" y="3773128"/>
                </a:cubicBezTo>
                <a:cubicBezTo>
                  <a:pt x="100244" y="3777928"/>
                  <a:pt x="80895" y="3785419"/>
                  <a:pt x="61139" y="3790771"/>
                </a:cubicBezTo>
                <a:lnTo>
                  <a:pt x="0" y="3795581"/>
                </a:lnTo>
                <a:lnTo>
                  <a:pt x="0" y="3082393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1" name="Freeform: Shape 33800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" y="965747"/>
            <a:ext cx="12191524" cy="2821422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803" name="Freeform: Shape 33802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" y="965747"/>
            <a:ext cx="12191524" cy="2821422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E3066-261C-5293-88D4-25D237D71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9" y="4351322"/>
            <a:ext cx="6424613" cy="1744678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panose="020B0604020202020204" pitchFamily="34" charset="0"/>
              <a:buNone/>
            </a:pPr>
            <a:endParaRPr lang="en-US" altLang="en-US" sz="2600" dirty="0"/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>
                <a:solidFill>
                  <a:srgbClr val="FFC000"/>
                </a:solidFill>
              </a:rPr>
              <a:t>Будьте искренне доброжелательны и полны любви</a:t>
            </a:r>
            <a:r>
              <a:rPr lang="ru-RU" dirty="0"/>
              <a:t>. Пусть это проявляется каждый день в ваших словах и делах.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20319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C09E4-B332-3460-EC92-90300CF1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1" y="584195"/>
            <a:ext cx="4745505" cy="1001711"/>
          </a:xfrm>
        </p:spPr>
        <p:txBody>
          <a:bodyPr anchor="b">
            <a:normAutofit fontScale="90000"/>
          </a:bodyPr>
          <a:lstStyle/>
          <a:p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Крепкая семья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4BF6F-D034-CBF6-87B7-4A7767F94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113" y="2982728"/>
            <a:ext cx="5776445" cy="328077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/>
              <a:t>• </a:t>
            </a:r>
            <a:r>
              <a:rPr lang="ru-RU" b="1" dirty="0"/>
              <a:t>Семья пастора имеет неоценимое значение. Если рушится дом, под угрозой оказывается и служение.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15AA18-4B71-46A7-A76C-9CF96DE1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DE4BFB-2B70-4E62-89FD-1D466CCF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64E5BEB-6761-4106-B1D6-D9A6908B4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11FAE02-7EEB-4450-9123-148CC979D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2FB0BB-9179-4751-A08F-1DBBC8B8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3819F96-CF55-40C3-A784-AC461852C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578D5C7-AD30-4D50-98FC-F0E0C28CD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1">
            <a:extLst>
              <a:ext uri="{FF2B5EF4-FFF2-40B4-BE49-F238E27FC236}">
                <a16:creationId xmlns:a16="http://schemas.microsoft.com/office/drawing/2014/main" id="{5080BBC5-581E-0458-CCF0-F7D5BB6C2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3602" y="1350833"/>
            <a:ext cx="3865771" cy="306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46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A9269-06C7-C72F-1129-959D8565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2" y="762001"/>
            <a:ext cx="6095998" cy="909638"/>
          </a:xfrm>
        </p:spPr>
        <p:txBody>
          <a:bodyPr anchor="b"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Крепкая семья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5" descr="j0409304.jpg">
            <a:extLst>
              <a:ext uri="{FF2B5EF4-FFF2-40B4-BE49-F238E27FC236}">
                <a16:creationId xmlns:a16="http://schemas.microsoft.com/office/drawing/2014/main" id="{A16F062A-7153-A66C-1C2C-18D6A477C4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466609"/>
            <a:ext cx="3895345" cy="39247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A669D-6235-7FF0-DE96-D8C4D1D54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3" y="3047999"/>
            <a:ext cx="6095997" cy="304800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en-US" dirty="0"/>
              <a:t>Семья на первом месте</a:t>
            </a:r>
            <a:r>
              <a:rPr lang="en-US" altLang="en-US" dirty="0"/>
              <a:t>.</a:t>
            </a:r>
          </a:p>
          <a:p>
            <a:pPr eaLnBrk="1" hangingPunct="1">
              <a:lnSpc>
                <a:spcPct val="100000"/>
              </a:lnSpc>
            </a:pPr>
            <a:endParaRPr lang="en-US" altLang="en-US" dirty="0"/>
          </a:p>
          <a:p>
            <a:pPr eaLnBrk="1" hangingPunct="1">
              <a:lnSpc>
                <a:spcPct val="100000"/>
              </a:lnSpc>
            </a:pPr>
            <a:r>
              <a:rPr lang="ru-RU" altLang="en-US" dirty="0"/>
              <a:t>Не пренебрегайте вашей семьей</a:t>
            </a:r>
            <a:r>
              <a:rPr lang="en-US" altLang="en-US" dirty="0"/>
              <a:t>.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lnSpc>
                <a:spcPct val="100000"/>
              </a:lnSpc>
            </a:pPr>
            <a:endParaRPr lang="en-US" altLang="en-US" dirty="0"/>
          </a:p>
          <a:p>
            <a:pPr eaLnBrk="1" hangingPunct="1">
              <a:lnSpc>
                <a:spcPct val="100000"/>
              </a:lnSpc>
            </a:pPr>
            <a:r>
              <a:rPr lang="ru-RU" altLang="en-US" dirty="0"/>
              <a:t>Пасторская помощь</a:t>
            </a:r>
            <a:r>
              <a:rPr lang="en-US" altLang="en-US" dirty="0"/>
              <a:t>.</a:t>
            </a:r>
            <a:endParaRPr lang="pt-BR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77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C940DF-6966-5B51-A156-269D674AE81A}"/>
              </a:ext>
            </a:extLst>
          </p:cNvPr>
          <p:cNvSpPr txBox="1"/>
          <p:nvPr/>
        </p:nvSpPr>
        <p:spPr>
          <a:xfrm>
            <a:off x="571499" y="1252614"/>
            <a:ext cx="1115853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«Я жил под влиянием такой фразы: “Если ты заботишься о Божьем деле, Бог позаботится о твоём деле”. Я думал, что если буду постоянно занят служением, даже ценой времени и внимания к жене и семье, в итоге всё как-то устроится. Мне казалось, Бог знает, что я делаю Его работу, и потому Он Сам позаботится о моей семье.</a:t>
            </a:r>
          </a:p>
          <a:p>
            <a:r>
              <a:rPr lang="ru-RU" sz="2800" dirty="0"/>
              <a:t>Пожалуйста, говорите пасторам везде, куда бы вы ни поехали, что это ошибочное мышление. Моё первое служение – моей жене и семье. И если я, по какой бы то ни было причине, не забочусь о них, у меня нет служения. Даже если я величайший проповедник в мире, но потерял жену и семью, моё служение потерпело крах»</a:t>
            </a:r>
            <a:endParaRPr lang="pt-BR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8DFA1-67D8-F7FC-0D22-BFBE07A89D60}"/>
              </a:ext>
            </a:extLst>
          </p:cNvPr>
          <p:cNvSpPr txBox="1"/>
          <p:nvPr/>
        </p:nvSpPr>
        <p:spPr>
          <a:xfrm>
            <a:off x="3971933" y="571500"/>
            <a:ext cx="349852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Письмо пастора</a:t>
            </a:r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72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976" name="Rectangle 4097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62" name="Picture 2" descr="Govt should research cost of family failure -  Catholicireland.netCatholicireland.net">
            <a:extLst>
              <a:ext uri="{FF2B5EF4-FFF2-40B4-BE49-F238E27FC236}">
                <a16:creationId xmlns:a16="http://schemas.microsoft.com/office/drawing/2014/main" id="{817D15C3-9E33-91AB-9822-2EFD5C524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r="12107" b="2"/>
          <a:stretch/>
        </p:blipFill>
        <p:spPr bwMode="auto"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noFill/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78" name="Group 40977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40979" name="Freeform: Shape 40978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980" name="Freeform: Shape 40979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60287-3EA5-BA7B-1FCE-7807DEAB5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48" y="2238412"/>
            <a:ext cx="5343529" cy="3167019"/>
          </a:xfrm>
        </p:spPr>
        <p:txBody>
          <a:bodyPr anchor="t">
            <a:norm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altLang="en-US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Никакой публичный успех не может компенсировать провал в семейных отношениях.</a:t>
            </a:r>
            <a:r>
              <a:rPr lang="en-US" altLang="en-US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en-US" sz="3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dirty="0">
                <a:solidFill>
                  <a:srgbClr val="FFC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en-US" sz="3200" dirty="0">
                <a:solidFill>
                  <a:srgbClr val="FFC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Вениамин </a:t>
            </a:r>
            <a:r>
              <a:rPr lang="ru-RU" altLang="en-US" sz="3200" dirty="0" err="1">
                <a:solidFill>
                  <a:srgbClr val="FFC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Дисраэль</a:t>
            </a:r>
            <a:r>
              <a:rPr lang="en-US" altLang="en-US" sz="3200" dirty="0">
                <a:solidFill>
                  <a:srgbClr val="FFC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482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91" name="Rectangle 4199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92BAF-61C0-3CC6-0C26-82466F5C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523" y="762001"/>
            <a:ext cx="4439127" cy="1123950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Крепкая семья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1986" name="Picture 2" descr="Building Strong Families">
            <a:extLst>
              <a:ext uri="{FF2B5EF4-FFF2-40B4-BE49-F238E27FC236}">
                <a16:creationId xmlns:a16="http://schemas.microsoft.com/office/drawing/2014/main" id="{4DC52415-8499-3E72-F0B1-83EF1CADF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1" r="6663" b="-2"/>
          <a:stretch/>
        </p:blipFill>
        <p:spPr bwMode="auto">
          <a:xfrm>
            <a:off x="762000" y="762001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3" name="Freeform: Shape 41992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995" name="Freeform: Shape 41994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C5380-5471-A14D-9B0C-4EC666398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0913" y="3047999"/>
            <a:ext cx="4757737" cy="304800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en-US" dirty="0"/>
              <a:t>Они посвящены друг другу</a:t>
            </a:r>
            <a:r>
              <a:rPr lang="en-US" altLang="en-US" dirty="0"/>
              <a:t>.</a:t>
            </a:r>
          </a:p>
          <a:p>
            <a:pPr eaLnBrk="1" hangingPunct="1">
              <a:lnSpc>
                <a:spcPct val="100000"/>
              </a:lnSpc>
            </a:pPr>
            <a:endParaRPr lang="en-US" altLang="en-US" dirty="0"/>
          </a:p>
          <a:p>
            <a:pPr eaLnBrk="1" hangingPunct="1">
              <a:lnSpc>
                <a:spcPct val="100000"/>
              </a:lnSpc>
            </a:pPr>
            <a:r>
              <a:rPr lang="ru-RU" altLang="en-US" dirty="0"/>
              <a:t>Они проявляют глубокое чувство благодарности</a:t>
            </a:r>
            <a:r>
              <a:rPr lang="en-US" altLang="en-US" dirty="0"/>
              <a:t>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5275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39" name="Rectangle 4403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92BAF-61C0-3CC6-0C26-82466F5C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523" y="762000"/>
            <a:ext cx="4467702" cy="938213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Крепкая семья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4034" name="Picture 2" descr="10 Ways to Have a Strong Family Bond - Proverbs 31 Mentor">
            <a:extLst>
              <a:ext uri="{FF2B5EF4-FFF2-40B4-BE49-F238E27FC236}">
                <a16:creationId xmlns:a16="http://schemas.microsoft.com/office/drawing/2014/main" id="{5555EA5A-C449-1F26-9B95-9E31A7225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r="6189" b="-2"/>
          <a:stretch/>
        </p:blipFill>
        <p:spPr bwMode="auto">
          <a:xfrm>
            <a:off x="762000" y="762001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1" name="Freeform: Shape 44040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043" name="Freeform: Shape 44042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C5380-5471-A14D-9B0C-4EC666398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677" y="3233743"/>
            <a:ext cx="5334476" cy="2862257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altLang="en-US" dirty="0"/>
              <a:t>Качественное общение.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ru-RU" altLang="en-US" dirty="0"/>
              <a:t>Совместное проведение времени.</a:t>
            </a:r>
          </a:p>
          <a:p>
            <a:pPr eaLnBrk="1" hangingPunct="1"/>
            <a:endParaRPr lang="en-US" altLang="en-US" dirty="0"/>
          </a:p>
          <a:p>
            <a:r>
              <a:rPr lang="ru-RU" altLang="en-US" dirty="0"/>
              <a:t>Совместные религиозные убеждения и практика</a:t>
            </a:r>
            <a:r>
              <a:rPr lang="en-US" altLang="en-US" dirty="0"/>
              <a:t>.</a:t>
            </a:r>
            <a:endParaRPr lang="pt-BR" altLang="en-US" dirty="0"/>
          </a:p>
          <a:p>
            <a:pPr eaLnBrk="1" hangingPunct="1"/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12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23E59-F035-D1CF-54E1-43DA7D2F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1"/>
            <a:ext cx="6095998" cy="838200"/>
          </a:xfrm>
        </p:spPr>
        <p:txBody>
          <a:bodyPr anchor="b"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Крепкая семья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229F2-0B20-9DE3-D26F-1CF0828B5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45" y="3047999"/>
            <a:ext cx="6095997" cy="3048001"/>
          </a:xfrm>
        </p:spPr>
        <p:txBody>
          <a:bodyPr>
            <a:normAutofit fontScale="92500"/>
          </a:bodyPr>
          <a:lstStyle/>
          <a:p>
            <a:pPr algn="ct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altLang="en-US" sz="3200" dirty="0"/>
              <a:t>«Не важно насколько беден человек, если у него есть семья, он богат»</a:t>
            </a:r>
            <a:r>
              <a:rPr lang="en-US" altLang="en-US" sz="3200" dirty="0"/>
              <a:t>.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3200" dirty="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en-US" sz="3200" dirty="0">
                <a:solidFill>
                  <a:srgbClr val="FFC000"/>
                </a:solidFill>
              </a:rPr>
              <a:t>Дэн Уилкокс и </a:t>
            </a:r>
            <a:r>
              <a:rPr lang="ru-RU" altLang="en-US" sz="3200" dirty="0" err="1">
                <a:solidFill>
                  <a:srgbClr val="FFC000"/>
                </a:solidFill>
              </a:rPr>
              <a:t>Тад</a:t>
            </a:r>
            <a:r>
              <a:rPr lang="ru-RU" altLang="en-US" sz="3200" dirty="0">
                <a:solidFill>
                  <a:srgbClr val="FFC000"/>
                </a:solidFill>
              </a:rPr>
              <a:t> </a:t>
            </a:r>
            <a:r>
              <a:rPr lang="ru-RU" altLang="en-US" sz="3200" dirty="0" err="1">
                <a:solidFill>
                  <a:srgbClr val="FFC000"/>
                </a:solidFill>
              </a:rPr>
              <a:t>Мумфорд</a:t>
            </a:r>
            <a:endParaRPr lang="en-US" altLang="en-US" sz="3200" dirty="0">
              <a:solidFill>
                <a:srgbClr val="FFC000"/>
              </a:solidFill>
            </a:endParaRP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7F224AA-9AF9-6331-273C-D95340451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4" y="1017186"/>
            <a:ext cx="3895345" cy="482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35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111" name="Rectangle 471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106" name="Picture 2" descr="Funder Spotlight: Strong Families Fund - CSH">
            <a:extLst>
              <a:ext uri="{FF2B5EF4-FFF2-40B4-BE49-F238E27FC236}">
                <a16:creationId xmlns:a16="http://schemas.microsoft.com/office/drawing/2014/main" id="{BBF3BDCC-1B6F-F1F3-0608-659D1AD7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4060" y="1451611"/>
            <a:ext cx="6096000" cy="40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A4417-041B-01E5-8A47-E762FD5BF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833679"/>
            <a:ext cx="5786438" cy="304800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dirty="0"/>
              <a:t>Пасторские посещения стали для меня источником радости и силы в служении. После проповеди я считаю их самым важным и благословенным делом пасторского служения.</a:t>
            </a: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8E4C2-D138-BDC6-33BD-7E0C09D8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6" y="860057"/>
            <a:ext cx="6210300" cy="1238255"/>
          </a:xfrm>
        </p:spPr>
        <p:txBody>
          <a:bodyPr anchor="b">
            <a:normAutofit fontScale="90000"/>
          </a:bodyPr>
          <a:lstStyle/>
          <a:p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Посещение членов Церкви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52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C8E90-45EB-B612-258F-51C0EB437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153" y="99967"/>
            <a:ext cx="6038848" cy="1666499"/>
          </a:xfrm>
        </p:spPr>
        <p:txBody>
          <a:bodyPr anchor="b">
            <a:normAutofit/>
          </a:bodyPr>
          <a:lstStyle/>
          <a:p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Сущность пастора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6A15AA18-4B71-46A7-A76C-9CF96DE1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7874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34DE4BFB-2B70-4E62-89FD-1D466CCF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051" name="Freeform: Shape 1050">
                <a:extLst>
                  <a:ext uri="{FF2B5EF4-FFF2-40B4-BE49-F238E27FC236}">
                    <a16:creationId xmlns:a16="http://schemas.microsoft.com/office/drawing/2014/main" id="{464E5BEB-6761-4106-B1D6-D9A6908B4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2" name="Freeform: Shape 1051">
                <a:extLst>
                  <a:ext uri="{FF2B5EF4-FFF2-40B4-BE49-F238E27FC236}">
                    <a16:creationId xmlns:a16="http://schemas.microsoft.com/office/drawing/2014/main" id="{A11FAE02-7EEB-4450-9123-148CC979D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F62FB0BB-9179-4751-A08F-1DBBC8B8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049" name="Freeform: Shape 1048">
                <a:extLst>
                  <a:ext uri="{FF2B5EF4-FFF2-40B4-BE49-F238E27FC236}">
                    <a16:creationId xmlns:a16="http://schemas.microsoft.com/office/drawing/2014/main" id="{33819F96-CF55-40C3-A784-AC461852C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0" name="Freeform: Shape 1049">
                <a:extLst>
                  <a:ext uri="{FF2B5EF4-FFF2-40B4-BE49-F238E27FC236}">
                    <a16:creationId xmlns:a16="http://schemas.microsoft.com/office/drawing/2014/main" id="{0578D5C7-AD30-4D50-98FC-F0E0C28CD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28" name="Picture 4" descr="God Lives in You - Holy Spirit Power | What is the Holy Spirit? NIV Bible">
            <a:extLst>
              <a:ext uri="{FF2B5EF4-FFF2-40B4-BE49-F238E27FC236}">
                <a16:creationId xmlns:a16="http://schemas.microsoft.com/office/drawing/2014/main" id="{D95A49BE-B19F-43C7-8311-544BDF36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3806" y="1424315"/>
            <a:ext cx="4369112" cy="291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E2C93-A746-D74A-9F7C-2646FF45D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781" y="2772278"/>
            <a:ext cx="5460690" cy="357909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/>
              <a:t>• </a:t>
            </a:r>
            <a:r>
              <a:rPr lang="ru-RU" b="1" dirty="0"/>
              <a:t>Истинное служение исходит из глубины сердца. Оно должно становиться естественным плодом и отражением того, чем наполнена жизнь пастора.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29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48" name="Rectangle 48147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0" name="Picture 2" descr="Ministry of Love Morale Patch - Liberty Maniacs">
            <a:extLst>
              <a:ext uri="{FF2B5EF4-FFF2-40B4-BE49-F238E27FC236}">
                <a16:creationId xmlns:a16="http://schemas.microsoft.com/office/drawing/2014/main" id="{580613F2-64E2-6D29-4824-7546C6D1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7526" y="914400"/>
            <a:ext cx="4119560" cy="411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50" name="Group 48149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48151" name="Freeform: Shape 48150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152" name="Freeform: Shape 48151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45FA6F-3B3A-7407-3C9D-80929BE0D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346" y="790900"/>
            <a:ext cx="5556284" cy="2727367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Пасторский визит</a:t>
            </a:r>
            <a:b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Служение любви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041570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159" name="Rectangle 4915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F72E6-1BF9-2610-018E-393C7F93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4" y="257175"/>
            <a:ext cx="4776786" cy="2631497"/>
          </a:xfrm>
        </p:spPr>
        <p:txBody>
          <a:bodyPr anchor="b">
            <a:normAutofit/>
          </a:bodyPr>
          <a:lstStyle/>
          <a:p>
            <a:pPr algn="ctr"/>
            <a:r>
              <a:rPr lang="ru-RU" sz="4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Посещения развивают служение лучшим образом</a:t>
            </a:r>
            <a:endParaRPr lang="en-US" sz="4100" dirty="0"/>
          </a:p>
        </p:txBody>
      </p:sp>
      <p:pic>
        <p:nvPicPr>
          <p:cNvPr id="49154" name="Picture 2" descr="How To Make Pastoral Visits Without Being A Pastor | Faithward.org">
            <a:extLst>
              <a:ext uri="{FF2B5EF4-FFF2-40B4-BE49-F238E27FC236}">
                <a16:creationId xmlns:a16="http://schemas.microsoft.com/office/drawing/2014/main" id="{088218AF-B14B-46DA-B1A5-7229C1053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r="24138" b="-1"/>
          <a:stretch/>
        </p:blipFill>
        <p:spPr bwMode="auto"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noFill/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161" name="Group 49160">
            <a:extLst>
              <a:ext uri="{FF2B5EF4-FFF2-40B4-BE49-F238E27FC236}">
                <a16:creationId xmlns:a16="http://schemas.microsoft.com/office/drawing/2014/main" id="{EE5D87AC-5CCC-4E1F-8B25-D3A60530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49162" name="Freeform: Shape 49161">
              <a:extLst>
                <a:ext uri="{FF2B5EF4-FFF2-40B4-BE49-F238E27FC236}">
                  <a16:creationId xmlns:a16="http://schemas.microsoft.com/office/drawing/2014/main" id="{6EFC8E10-A01A-44C0-92B4-4837ED6C4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163" name="Freeform: Shape 49162">
              <a:extLst>
                <a:ext uri="{FF2B5EF4-FFF2-40B4-BE49-F238E27FC236}">
                  <a16:creationId xmlns:a16="http://schemas.microsoft.com/office/drawing/2014/main" id="{3329C434-C896-4DBB-9A47-D99A5EE41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7A980-EB90-2EB2-05B6-754D7590D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109956"/>
            <a:ext cx="4400549" cy="3167019"/>
          </a:xfrm>
        </p:spPr>
        <p:txBody>
          <a:bodyPr anchor="t">
            <a:normAutofit fontScale="92500" lnSpcReduction="10000"/>
          </a:bodyPr>
          <a:lstStyle/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dirty="0"/>
              <a:t>Обогащение проповеди</a:t>
            </a:r>
            <a:r>
              <a:rPr lang="en-US" dirty="0"/>
              <a:t>. 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dirty="0"/>
              <a:t>Рост служительского авторитета</a:t>
            </a:r>
            <a:r>
              <a:rPr lang="en-US" dirty="0"/>
              <a:t>. 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dirty="0"/>
              <a:t>Предотвращение кризисов</a:t>
            </a:r>
            <a:r>
              <a:rPr lang="en-US" dirty="0"/>
              <a:t>. </a:t>
            </a:r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290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183" name="Rectangle 5018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F72E6-1BF9-2610-018E-393C7F93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39" y="763537"/>
            <a:ext cx="7486650" cy="1624055"/>
          </a:xfrm>
        </p:spPr>
        <p:txBody>
          <a:bodyPr anchor="b">
            <a:normAutofit fontScale="90000"/>
          </a:bodyPr>
          <a:lstStyle/>
          <a:p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Посещения развивают служение лучшим образом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700" dirty="0"/>
          </a:p>
        </p:txBody>
      </p:sp>
      <p:pic>
        <p:nvPicPr>
          <p:cNvPr id="50178" name="Picture 2" descr="Home Visitation">
            <a:extLst>
              <a:ext uri="{FF2B5EF4-FFF2-40B4-BE49-F238E27FC236}">
                <a16:creationId xmlns:a16="http://schemas.microsoft.com/office/drawing/2014/main" id="{DC92EC0D-5097-8DC6-0387-BB47E3E49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6" r="5378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5" name="Freeform: Shape 50184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187" name="Freeform: Shape 50186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7A980-EB90-2EB2-05B6-754D7590D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3047999"/>
            <a:ext cx="6095999" cy="3048001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dirty="0"/>
              <a:t>Близкая дружба</a:t>
            </a:r>
            <a:r>
              <a:rPr lang="pt-BR" dirty="0"/>
              <a:t>.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dirty="0"/>
              <a:t>Понимание нужд людей</a:t>
            </a:r>
            <a:r>
              <a:rPr lang="pt-BR" dirty="0"/>
              <a:t>.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dirty="0"/>
              <a:t>Увеличение числа посетителей богослужения</a:t>
            </a:r>
            <a:r>
              <a:rPr lang="pt-BR" dirty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06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D3D9-CE5B-6AA6-C179-F87908860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12630"/>
            <a:ext cx="10668000" cy="7589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пасторские посещения не совершаются?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4A47E-8D98-6CF0-761E-599524FC1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2043113"/>
            <a:ext cx="4595812" cy="4586286"/>
          </a:xfr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4500" dirty="0"/>
              <a:t>Отсутствие подготовки.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4500" dirty="0"/>
              <a:t>Нехватка времени.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4500" dirty="0"/>
              <a:t>Отсутствие приоритетов.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4500" dirty="0"/>
              <a:t>Отсутствие планирования.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4500" dirty="0"/>
              <a:t>Отсутствие цели.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4500" dirty="0"/>
              <a:t>Отсутствие понимания.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C5D42E-9645-40F4-1AFE-129A8A91A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43762" y="2043112"/>
            <a:ext cx="4286237" cy="4586287"/>
          </a:xfr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4500" dirty="0"/>
              <a:t>Прокрастинация.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4500" dirty="0"/>
              <a:t>Культурное влияние.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4500" dirty="0"/>
              <a:t>Транспортные ограничения.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4500" dirty="0"/>
              <a:t>Финансовые ограничения.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4500" dirty="0"/>
              <a:t>Много церквей.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sz="4500" dirty="0"/>
              <a:t>Много членов церкви.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525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07" name="Rectangle 5120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CE5E6-8275-9E46-D228-5562A15A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4" y="841377"/>
            <a:ext cx="4745505" cy="812317"/>
          </a:xfrm>
        </p:spPr>
        <p:txBody>
          <a:bodyPr anchor="b"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 решение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B31AADF-EC97-A908-36C6-473CB0FE5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2" y="3054168"/>
            <a:ext cx="5595935" cy="275198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buFont typeface="Arial" charset="0"/>
              <a:buNone/>
              <a:defRPr/>
            </a:pPr>
            <a:r>
              <a:rPr lang="ru-RU" sz="3200" dirty="0"/>
              <a:t>«Любовь найдет путь. Безразличие найдет оправдания».</a:t>
            </a:r>
            <a:r>
              <a:rPr lang="en-US" sz="3200" dirty="0"/>
              <a:t> </a:t>
            </a:r>
            <a:br>
              <a:rPr lang="ru-RU" sz="3200" dirty="0"/>
            </a:br>
            <a:r>
              <a:rPr lang="en-US" sz="3200" dirty="0">
                <a:solidFill>
                  <a:srgbClr val="FFC000"/>
                </a:solidFill>
              </a:rPr>
              <a:t>–</a:t>
            </a:r>
            <a:r>
              <a:rPr lang="ru-RU" sz="3200" dirty="0">
                <a:solidFill>
                  <a:srgbClr val="FFC000"/>
                </a:solidFill>
              </a:rPr>
              <a:t>Неизвестный</a:t>
            </a:r>
            <a:endParaRPr lang="en-US" sz="3200" dirty="0">
              <a:solidFill>
                <a:srgbClr val="FFC000"/>
              </a:solidFill>
            </a:endParaRPr>
          </a:p>
        </p:txBody>
      </p:sp>
      <p:grpSp>
        <p:nvGrpSpPr>
          <p:cNvPr id="51209" name="Group 51208">
            <a:extLst>
              <a:ext uri="{FF2B5EF4-FFF2-40B4-BE49-F238E27FC236}">
                <a16:creationId xmlns:a16="http://schemas.microsoft.com/office/drawing/2014/main" id="{6A15AA18-4B71-46A7-A76C-9CF96DE1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51210" name="Group 51209">
              <a:extLst>
                <a:ext uri="{FF2B5EF4-FFF2-40B4-BE49-F238E27FC236}">
                  <a16:creationId xmlns:a16="http://schemas.microsoft.com/office/drawing/2014/main" id="{34DE4BFB-2B70-4E62-89FD-1D466CCF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51214" name="Freeform: Shape 51213">
                <a:extLst>
                  <a:ext uri="{FF2B5EF4-FFF2-40B4-BE49-F238E27FC236}">
                    <a16:creationId xmlns:a16="http://schemas.microsoft.com/office/drawing/2014/main" id="{464E5BEB-6761-4106-B1D6-D9A6908B4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15" name="Freeform: Shape 51214">
                <a:extLst>
                  <a:ext uri="{FF2B5EF4-FFF2-40B4-BE49-F238E27FC236}">
                    <a16:creationId xmlns:a16="http://schemas.microsoft.com/office/drawing/2014/main" id="{A11FAE02-7EEB-4450-9123-148CC979D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1211" name="Group 51210">
              <a:extLst>
                <a:ext uri="{FF2B5EF4-FFF2-40B4-BE49-F238E27FC236}">
                  <a16:creationId xmlns:a16="http://schemas.microsoft.com/office/drawing/2014/main" id="{F62FB0BB-9179-4751-A08F-1DBBC8B8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51212" name="Freeform: Shape 51211">
                <a:extLst>
                  <a:ext uri="{FF2B5EF4-FFF2-40B4-BE49-F238E27FC236}">
                    <a16:creationId xmlns:a16="http://schemas.microsoft.com/office/drawing/2014/main" id="{33819F96-CF55-40C3-A784-AC461852C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13" name="Freeform: Shape 51212">
                <a:extLst>
                  <a:ext uri="{FF2B5EF4-FFF2-40B4-BE49-F238E27FC236}">
                    <a16:creationId xmlns:a16="http://schemas.microsoft.com/office/drawing/2014/main" id="{0578D5C7-AD30-4D50-98FC-F0E0C28CD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1202" name="Picture 2" descr="A “Normal” Pastoral Visit">
            <a:extLst>
              <a:ext uri="{FF2B5EF4-FFF2-40B4-BE49-F238E27FC236}">
                <a16:creationId xmlns:a16="http://schemas.microsoft.com/office/drawing/2014/main" id="{73E75425-FC12-C5CD-9A55-41244D419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653694"/>
            <a:ext cx="4369112" cy="24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636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240" name="Rectangle 5223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53A9D-E0CA-D132-F2F6-8C1AF8FDA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295" y="2968438"/>
            <a:ext cx="5008566" cy="32807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dirty="0"/>
              <a:t>Составьте план посещения</a:t>
            </a:r>
            <a:endParaRPr lang="en-US" dirty="0"/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dirty="0"/>
              <a:t>Навещайте соседей</a:t>
            </a:r>
            <a:endParaRPr lang="en-US" dirty="0"/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dirty="0"/>
              <a:t>Избегайте посещения в одиночку</a:t>
            </a:r>
            <a:endParaRPr lang="en-US" dirty="0"/>
          </a:p>
          <a:p>
            <a:endParaRPr lang="en-US" dirty="0"/>
          </a:p>
        </p:txBody>
      </p:sp>
      <p:grpSp>
        <p:nvGrpSpPr>
          <p:cNvPr id="52241" name="Group 52240">
            <a:extLst>
              <a:ext uri="{FF2B5EF4-FFF2-40B4-BE49-F238E27FC236}">
                <a16:creationId xmlns:a16="http://schemas.microsoft.com/office/drawing/2014/main" id="{6A15AA18-4B71-46A7-A76C-9CF96DE1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52242" name="Group 52241">
              <a:extLst>
                <a:ext uri="{FF2B5EF4-FFF2-40B4-BE49-F238E27FC236}">
                  <a16:creationId xmlns:a16="http://schemas.microsoft.com/office/drawing/2014/main" id="{34DE4BFB-2B70-4E62-89FD-1D466CCF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52238" name="Freeform: Shape 52237">
                <a:extLst>
                  <a:ext uri="{FF2B5EF4-FFF2-40B4-BE49-F238E27FC236}">
                    <a16:creationId xmlns:a16="http://schemas.microsoft.com/office/drawing/2014/main" id="{464E5BEB-6761-4106-B1D6-D9A6908B4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39" name="Freeform: Shape 52238">
                <a:extLst>
                  <a:ext uri="{FF2B5EF4-FFF2-40B4-BE49-F238E27FC236}">
                    <a16:creationId xmlns:a16="http://schemas.microsoft.com/office/drawing/2014/main" id="{A11FAE02-7EEB-4450-9123-148CC979D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2243" name="Group 52242">
              <a:extLst>
                <a:ext uri="{FF2B5EF4-FFF2-40B4-BE49-F238E27FC236}">
                  <a16:creationId xmlns:a16="http://schemas.microsoft.com/office/drawing/2014/main" id="{F62FB0BB-9179-4751-A08F-1DBBC8B8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52236" name="Freeform: Shape 52235">
                <a:extLst>
                  <a:ext uri="{FF2B5EF4-FFF2-40B4-BE49-F238E27FC236}">
                    <a16:creationId xmlns:a16="http://schemas.microsoft.com/office/drawing/2014/main" id="{33819F96-CF55-40C3-A784-AC461852C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37" name="Freeform: Shape 52236">
                <a:extLst>
                  <a:ext uri="{FF2B5EF4-FFF2-40B4-BE49-F238E27FC236}">
                    <a16:creationId xmlns:a16="http://schemas.microsoft.com/office/drawing/2014/main" id="{0578D5C7-AD30-4D50-98FC-F0E0C28CD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2226" name="Picture 2" descr="About Us - Village Missions">
            <a:extLst>
              <a:ext uri="{FF2B5EF4-FFF2-40B4-BE49-F238E27FC236}">
                <a16:creationId xmlns:a16="http://schemas.microsoft.com/office/drawing/2014/main" id="{F3F0C719-BDCC-1985-8414-496CB5A6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435238"/>
            <a:ext cx="4369112" cy="289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697E29-5C3F-4692-CAEB-C23D436D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509" y="955814"/>
            <a:ext cx="5882846" cy="958848"/>
          </a:xfrm>
        </p:spPr>
        <p:txBody>
          <a:bodyPr anchor="b">
            <a:normAutofit fontScale="90000"/>
          </a:bodyPr>
          <a:lstStyle/>
          <a:p>
            <a:r>
              <a:rPr lang="ru-RU" altLang="en-US" sz="3600" b="1" dirty="0">
                <a:solidFill>
                  <a:srgbClr val="FFFF00"/>
                </a:solidFill>
              </a:rPr>
              <a:t>Некоторые советы для пасторских посещений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25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255" name="Rectangle 53254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53A9D-E0CA-D132-F2F6-8C1AF8FDA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52" y="3068455"/>
            <a:ext cx="5776447" cy="32807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charset="0"/>
              <a:buChar char="•"/>
              <a:defRPr/>
            </a:pPr>
            <a:r>
              <a:rPr lang="ru-RU" dirty="0"/>
              <a:t>Когда посещение невозможно</a:t>
            </a:r>
            <a:r>
              <a:rPr lang="en-US" dirty="0"/>
              <a:t>. 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dirty="0"/>
              <a:t>Делайте короткие визиты</a:t>
            </a:r>
            <a:r>
              <a:rPr lang="en-US" dirty="0"/>
              <a:t>. 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ru-RU" dirty="0"/>
              <a:t>Имейте чем поделиться</a:t>
            </a:r>
            <a:endParaRPr lang="en-US" dirty="0"/>
          </a:p>
          <a:p>
            <a:endParaRPr lang="en-US" dirty="0"/>
          </a:p>
        </p:txBody>
      </p:sp>
      <p:grpSp>
        <p:nvGrpSpPr>
          <p:cNvPr id="53257" name="Group 53256">
            <a:extLst>
              <a:ext uri="{FF2B5EF4-FFF2-40B4-BE49-F238E27FC236}">
                <a16:creationId xmlns:a16="http://schemas.microsoft.com/office/drawing/2014/main" id="{6A15AA18-4B71-46A7-A76C-9CF96DE1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53258" name="Group 53257">
              <a:extLst>
                <a:ext uri="{FF2B5EF4-FFF2-40B4-BE49-F238E27FC236}">
                  <a16:creationId xmlns:a16="http://schemas.microsoft.com/office/drawing/2014/main" id="{34DE4BFB-2B70-4E62-89FD-1D466CCF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53262" name="Freeform: Shape 53261">
                <a:extLst>
                  <a:ext uri="{FF2B5EF4-FFF2-40B4-BE49-F238E27FC236}">
                    <a16:creationId xmlns:a16="http://schemas.microsoft.com/office/drawing/2014/main" id="{464E5BEB-6761-4106-B1D6-D9A6908B4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63" name="Freeform: Shape 53262">
                <a:extLst>
                  <a:ext uri="{FF2B5EF4-FFF2-40B4-BE49-F238E27FC236}">
                    <a16:creationId xmlns:a16="http://schemas.microsoft.com/office/drawing/2014/main" id="{A11FAE02-7EEB-4450-9123-148CC979D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3259" name="Group 53258">
              <a:extLst>
                <a:ext uri="{FF2B5EF4-FFF2-40B4-BE49-F238E27FC236}">
                  <a16:creationId xmlns:a16="http://schemas.microsoft.com/office/drawing/2014/main" id="{F62FB0BB-9179-4751-A08F-1DBBC8B8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53260" name="Freeform: Shape 53259">
                <a:extLst>
                  <a:ext uri="{FF2B5EF4-FFF2-40B4-BE49-F238E27FC236}">
                    <a16:creationId xmlns:a16="http://schemas.microsoft.com/office/drawing/2014/main" id="{33819F96-CF55-40C3-A784-AC461852C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61" name="Freeform: Shape 53260">
                <a:extLst>
                  <a:ext uri="{FF2B5EF4-FFF2-40B4-BE49-F238E27FC236}">
                    <a16:creationId xmlns:a16="http://schemas.microsoft.com/office/drawing/2014/main" id="{0578D5C7-AD30-4D50-98FC-F0E0C28CD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3250" name="Picture 2" descr="How to Start a Pastoral Network">
            <a:extLst>
              <a:ext uri="{FF2B5EF4-FFF2-40B4-BE49-F238E27FC236}">
                <a16:creationId xmlns:a16="http://schemas.microsoft.com/office/drawing/2014/main" id="{182F4309-D597-5035-A3BB-D853E6C40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424315"/>
            <a:ext cx="4369112" cy="291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697E29-5C3F-4692-CAEB-C23D436D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3" y="1010360"/>
            <a:ext cx="6623051" cy="944556"/>
          </a:xfrm>
        </p:spPr>
        <p:txBody>
          <a:bodyPr anchor="b">
            <a:normAutofit fontScale="90000"/>
          </a:bodyPr>
          <a:lstStyle/>
          <a:p>
            <a:r>
              <a:rPr lang="ru-RU" altLang="en-US" sz="3600" b="1" dirty="0">
                <a:solidFill>
                  <a:srgbClr val="FFFF00"/>
                </a:solidFill>
              </a:rPr>
              <a:t>Некоторые советы для пасторских посещений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976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279" name="Rectangle 5427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6F05C-1631-CB15-B666-96D179E21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406352"/>
            <a:ext cx="6095999" cy="62234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Пасторское посещение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4274" name="Picture 2" descr="What is Pastoral Care in Today's Church?">
            <a:extLst>
              <a:ext uri="{FF2B5EF4-FFF2-40B4-BE49-F238E27FC236}">
                <a16:creationId xmlns:a16="http://schemas.microsoft.com/office/drawing/2014/main" id="{C5664007-E35A-2C64-3F64-BC2BFA7E0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9" r="20760" b="-1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1" name="Freeform: Shape 5428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283" name="Freeform: Shape 5428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C568E-D336-C220-B4CF-D013AE628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957388"/>
            <a:ext cx="6510337" cy="449425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ru-RU" altLang="en-US" sz="3200" dirty="0"/>
              <a:t>Чтение Библии</a:t>
            </a:r>
            <a:endParaRPr lang="pt-BR" altLang="en-US" sz="3200" dirty="0"/>
          </a:p>
          <a:p>
            <a:pPr>
              <a:lnSpc>
                <a:spcPct val="160000"/>
              </a:lnSpc>
            </a:pPr>
            <a:r>
              <a:rPr lang="ru-RU" sz="3200" dirty="0"/>
              <a:t>Молитва</a:t>
            </a:r>
            <a:endParaRPr lang="en-US" sz="3200" dirty="0"/>
          </a:p>
          <a:p>
            <a:pPr>
              <a:lnSpc>
                <a:spcPct val="160000"/>
              </a:lnSpc>
            </a:pPr>
            <a:r>
              <a:rPr lang="ru-RU" altLang="en-US" sz="3200" dirty="0"/>
              <a:t>Пение христианского гимна</a:t>
            </a:r>
            <a:endParaRPr lang="pt-BR" altLang="en-US" sz="3200" dirty="0"/>
          </a:p>
          <a:p>
            <a:pPr>
              <a:lnSpc>
                <a:spcPct val="160000"/>
              </a:lnSpc>
            </a:pPr>
            <a:r>
              <a:rPr lang="ru-RU" sz="3200" dirty="0"/>
              <a:t>Чек-лист</a:t>
            </a:r>
            <a:endParaRPr lang="en-US" sz="3200" dirty="0"/>
          </a:p>
          <a:p>
            <a:pPr>
              <a:lnSpc>
                <a:spcPct val="160000"/>
              </a:lnSpc>
            </a:pPr>
            <a:r>
              <a:rPr lang="ru-RU" sz="3200" dirty="0"/>
              <a:t>Объяснение церковных проектов и вовлечение</a:t>
            </a:r>
          </a:p>
          <a:p>
            <a:pPr>
              <a:lnSpc>
                <a:spcPct val="160000"/>
              </a:lnSpc>
            </a:pPr>
            <a:r>
              <a:rPr lang="ru-RU" sz="3200" dirty="0"/>
              <a:t>Внимательное слушание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8352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312" name="Rectangle 553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298" name="Picture 2" descr="Ministry | The Vanity Mirror">
            <a:extLst>
              <a:ext uri="{FF2B5EF4-FFF2-40B4-BE49-F238E27FC236}">
                <a16:creationId xmlns:a16="http://schemas.microsoft.com/office/drawing/2014/main" id="{0887A47A-E1DA-6659-0584-6B8524E26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r="2" b="2"/>
          <a:stretch/>
        </p:blipFill>
        <p:spPr bwMode="auto">
          <a:xfrm>
            <a:off x="5334476" y="762001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8B9C9-CCC7-7E8D-1807-FE81DCE3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8408"/>
            <a:ext cx="5133109" cy="514097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altLang="en-US" sz="3000" dirty="0"/>
              <a:t>«</a:t>
            </a:r>
            <a:r>
              <a:rPr lang="ru-RU" b="1" dirty="0"/>
              <a:t>Стадо</a:t>
            </a:r>
            <a:r>
              <a:rPr lang="ru-RU" dirty="0"/>
              <a:t> </a:t>
            </a:r>
            <a:r>
              <a:rPr lang="ru-RU" b="1" dirty="0"/>
              <a:t>Божье</a:t>
            </a:r>
            <a:r>
              <a:rPr lang="ru-RU" dirty="0"/>
              <a:t> </a:t>
            </a:r>
            <a:r>
              <a:rPr lang="ru-RU" b="1" dirty="0"/>
              <a:t>имеет</a:t>
            </a:r>
            <a:br>
              <a:rPr lang="ru-RU" dirty="0"/>
            </a:br>
            <a:r>
              <a:rPr lang="ru-RU" b="1" dirty="0"/>
              <a:t>основания</a:t>
            </a:r>
            <a:r>
              <a:rPr lang="ru-RU" dirty="0"/>
              <a:t> </a:t>
            </a:r>
            <a:r>
              <a:rPr lang="ru-RU" b="1" dirty="0"/>
              <a:t>рассчитывать</a:t>
            </a:r>
            <a:r>
              <a:rPr lang="ru-RU" dirty="0"/>
              <a:t>,</a:t>
            </a:r>
            <a:br>
              <a:rPr lang="ru-RU" dirty="0"/>
            </a:br>
            <a:r>
              <a:rPr lang="ru-RU" b="1" dirty="0"/>
              <a:t>что</a:t>
            </a:r>
            <a:r>
              <a:rPr lang="ru-RU" dirty="0"/>
              <a:t> </a:t>
            </a:r>
            <a:r>
              <a:rPr lang="ru-RU" b="1" dirty="0"/>
              <a:t>их</a:t>
            </a:r>
            <a:r>
              <a:rPr lang="ru-RU" dirty="0"/>
              <a:t> </a:t>
            </a:r>
            <a:r>
              <a:rPr lang="ru-RU" b="1" dirty="0"/>
              <a:t>пастырь</a:t>
            </a:r>
            <a:r>
              <a:rPr lang="ru-RU" dirty="0"/>
              <a:t> </a:t>
            </a:r>
            <a:r>
              <a:rPr lang="ru-RU" b="1" dirty="0"/>
              <a:t>будет</a:t>
            </a:r>
            <a:br>
              <a:rPr lang="ru-RU" dirty="0"/>
            </a:br>
            <a:r>
              <a:rPr lang="ru-RU" b="1" dirty="0"/>
              <a:t>посещать</a:t>
            </a:r>
            <a:r>
              <a:rPr lang="ru-RU" dirty="0"/>
              <a:t> </a:t>
            </a:r>
            <a:r>
              <a:rPr lang="ru-RU" b="1" dirty="0"/>
              <a:t>их</a:t>
            </a:r>
            <a:r>
              <a:rPr lang="ru-RU" dirty="0"/>
              <a:t>, </a:t>
            </a:r>
            <a:r>
              <a:rPr lang="ru-RU" b="1" dirty="0"/>
              <a:t>наставлять</a:t>
            </a:r>
            <a:br>
              <a:rPr lang="ru-RU" dirty="0"/>
            </a:br>
            <a:r>
              <a:rPr lang="ru-RU" b="1" dirty="0"/>
              <a:t>их</a:t>
            </a:r>
            <a:r>
              <a:rPr lang="ru-RU" dirty="0"/>
              <a:t>, </a:t>
            </a:r>
            <a:r>
              <a:rPr lang="ru-RU" b="1" dirty="0"/>
              <a:t>давать</a:t>
            </a:r>
            <a:r>
              <a:rPr lang="ru-RU" dirty="0"/>
              <a:t> </a:t>
            </a:r>
            <a:r>
              <a:rPr lang="ru-RU" b="1" dirty="0"/>
              <a:t>советы</a:t>
            </a:r>
            <a:r>
              <a:rPr lang="ru-RU" dirty="0"/>
              <a:t> </a:t>
            </a:r>
            <a:r>
              <a:rPr lang="ru-RU" b="1" dirty="0"/>
              <a:t>и</a:t>
            </a:r>
            <a:br>
              <a:rPr lang="ru-RU" dirty="0"/>
            </a:br>
            <a:r>
              <a:rPr lang="ru-RU" b="1" dirty="0"/>
              <a:t>консультации</a:t>
            </a:r>
            <a:r>
              <a:rPr lang="ru-RU" dirty="0"/>
              <a:t> </a:t>
            </a:r>
            <a:r>
              <a:rPr lang="ru-RU" b="1" dirty="0"/>
              <a:t>в</a:t>
            </a:r>
            <a:r>
              <a:rPr lang="ru-RU" dirty="0"/>
              <a:t> </a:t>
            </a:r>
            <a:r>
              <a:rPr lang="ru-RU" b="1" dirty="0"/>
              <a:t>их</a:t>
            </a:r>
            <a:r>
              <a:rPr lang="ru-RU" dirty="0"/>
              <a:t> </a:t>
            </a:r>
            <a:br>
              <a:rPr lang="ru-RU" dirty="0"/>
            </a:br>
            <a:r>
              <a:rPr lang="ru-RU" b="1" dirty="0"/>
              <a:t>собственных</a:t>
            </a:r>
            <a:r>
              <a:rPr lang="ru-RU" dirty="0"/>
              <a:t> </a:t>
            </a:r>
            <a:r>
              <a:rPr lang="ru-RU" b="1" dirty="0"/>
              <a:t>домах»</a:t>
            </a:r>
            <a:r>
              <a:rPr lang="ru-RU" altLang="en-US" sz="2400" dirty="0"/>
              <a:t>.</a:t>
            </a:r>
            <a:br>
              <a:rPr lang="en-US" altLang="en-US" sz="2400" b="1" dirty="0"/>
            </a:br>
            <a:endParaRPr lang="en-US" altLang="en-US" sz="2400" b="1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ru-RU" altLang="en-US" sz="2400" dirty="0">
                <a:solidFill>
                  <a:srgbClr val="FFC000"/>
                </a:solidFill>
              </a:rPr>
              <a:t>Пасторское служение</a:t>
            </a:r>
            <a:r>
              <a:rPr lang="en-US" altLang="en-US" sz="2400" dirty="0">
                <a:solidFill>
                  <a:srgbClr val="FFC000"/>
                </a:solidFill>
              </a:rPr>
              <a:t>, </a:t>
            </a:r>
            <a:r>
              <a:rPr lang="ru-RU" altLang="en-US" sz="2400" dirty="0">
                <a:solidFill>
                  <a:srgbClr val="FFC000"/>
                </a:solidFill>
              </a:rPr>
              <a:t>с</a:t>
            </a:r>
            <a:r>
              <a:rPr lang="en-US" altLang="en-US" sz="2400" dirty="0">
                <a:solidFill>
                  <a:srgbClr val="FFC000"/>
                </a:solidFill>
              </a:rPr>
              <a:t>. 223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5314" name="Freeform: Shape 55313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316" name="Freeform: Shape 55315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70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327" name="Rectangle 5632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4BEE1C-9E4E-844B-4EBC-DB9ED3B97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985" y="-50850"/>
            <a:ext cx="6095999" cy="1624055"/>
          </a:xfrm>
        </p:spPr>
        <p:txBody>
          <a:bodyPr anchor="b">
            <a:normAutofit/>
          </a:bodyPr>
          <a:lstStyle/>
          <a:p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Посвящение миссии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6322" name="Picture 2" descr="The Evangelical Covenant Church | Home - The Evangelical Covenant Church">
            <a:extLst>
              <a:ext uri="{FF2B5EF4-FFF2-40B4-BE49-F238E27FC236}">
                <a16:creationId xmlns:a16="http://schemas.microsoft.com/office/drawing/2014/main" id="{1CBE37F3-44E2-3D26-C19A-140ABB505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0" r="10649" b="-1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9" name="Freeform: Shape 56328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331" name="Freeform: Shape 56330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AE9CE-CFF9-1F00-0E38-AF1200018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5" y="3248025"/>
            <a:ext cx="4395787" cy="30480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Проповедь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/>
              <a:t>Учение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/>
              <a:t>Исцеление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ru-RU" dirty="0"/>
              <a:t>Ученичество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54CCAC-8171-21C2-5614-50EF3835B095}"/>
              </a:ext>
            </a:extLst>
          </p:cNvPr>
          <p:cNvSpPr txBox="1">
            <a:spLocks/>
          </p:cNvSpPr>
          <p:nvPr/>
        </p:nvSpPr>
        <p:spPr>
          <a:xfrm>
            <a:off x="6215072" y="2043126"/>
            <a:ext cx="4038600" cy="7572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altLang="en-US" sz="3200" b="1" dirty="0">
                <a:solidFill>
                  <a:srgbClr val="FFC000"/>
                </a:solidFill>
              </a:rPr>
              <a:t>Заявление о миссии</a:t>
            </a:r>
            <a:endParaRPr lang="pt-BR" alt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36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C8E90-45EB-B612-258F-51C0EB437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338" y="762000"/>
            <a:ext cx="6443662" cy="1045029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Сущность пастора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j0439442.jpg">
            <a:extLst>
              <a:ext uri="{FF2B5EF4-FFF2-40B4-BE49-F238E27FC236}">
                <a16:creationId xmlns:a16="http://schemas.microsoft.com/office/drawing/2014/main" id="{02F20717-897C-1F05-7496-6E13F1C2DE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9450" y="762000"/>
            <a:ext cx="3560445" cy="5333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E2C93-A746-D74A-9F7C-2646FF45D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339" y="3047999"/>
            <a:ext cx="6443662" cy="30480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Наши отношения с Богом являются основанием, внутренним ядром и источником силы, направляющей нашу жизнь и наше служение ближним.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79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351" name="Rectangle 5735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EDC54D-9A41-95C5-D13C-FC37DFBD0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4" y="371475"/>
            <a:ext cx="4745505" cy="1385889"/>
          </a:xfrm>
        </p:spPr>
        <p:txBody>
          <a:bodyPr anchor="b">
            <a:normAutofit/>
          </a:bodyPr>
          <a:lstStyle/>
          <a:p>
            <a:pPr algn="ctr"/>
            <a:r>
              <a:rPr lang="ru-RU" altLang="en-US" b="1" dirty="0">
                <a:solidFill>
                  <a:srgbClr val="FFFF00"/>
                </a:solidFill>
              </a:rPr>
              <a:t>Наша Миссия</a:t>
            </a:r>
            <a:br>
              <a:rPr lang="pt-BR" altLang="en-US" b="1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E6E3E-B6CA-F76B-608C-9EFE24174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2343150"/>
            <a:ext cx="5486399" cy="373461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/>
              <a:t>• </a:t>
            </a:r>
            <a:r>
              <a:rPr lang="ru-RU" b="1" dirty="0"/>
              <a:t>Нести Евангелие всему миру и приобретать учеников среди всех народов.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ru-RU" dirty="0"/>
            </a:br>
            <a:r>
              <a:rPr lang="ru-RU" dirty="0"/>
              <a:t>• </a:t>
            </a:r>
            <a:r>
              <a:rPr lang="ru-RU" b="1" dirty="0"/>
              <a:t>Служить Церкви как община поклонения, единства и братского общения.</a:t>
            </a:r>
            <a:endParaRPr lang="en-US" sz="2600" dirty="0"/>
          </a:p>
        </p:txBody>
      </p:sp>
      <p:grpSp>
        <p:nvGrpSpPr>
          <p:cNvPr id="57353" name="Group 57352">
            <a:extLst>
              <a:ext uri="{FF2B5EF4-FFF2-40B4-BE49-F238E27FC236}">
                <a16:creationId xmlns:a16="http://schemas.microsoft.com/office/drawing/2014/main" id="{6A15AA18-4B71-46A7-A76C-9CF96DE1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57354" name="Group 57353">
              <a:extLst>
                <a:ext uri="{FF2B5EF4-FFF2-40B4-BE49-F238E27FC236}">
                  <a16:creationId xmlns:a16="http://schemas.microsoft.com/office/drawing/2014/main" id="{34DE4BFB-2B70-4E62-89FD-1D466CCF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57358" name="Freeform: Shape 57357">
                <a:extLst>
                  <a:ext uri="{FF2B5EF4-FFF2-40B4-BE49-F238E27FC236}">
                    <a16:creationId xmlns:a16="http://schemas.microsoft.com/office/drawing/2014/main" id="{464E5BEB-6761-4106-B1D6-D9A6908B4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59" name="Freeform: Shape 57358">
                <a:extLst>
                  <a:ext uri="{FF2B5EF4-FFF2-40B4-BE49-F238E27FC236}">
                    <a16:creationId xmlns:a16="http://schemas.microsoft.com/office/drawing/2014/main" id="{A11FAE02-7EEB-4450-9123-148CC979D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355" name="Group 57354">
              <a:extLst>
                <a:ext uri="{FF2B5EF4-FFF2-40B4-BE49-F238E27FC236}">
                  <a16:creationId xmlns:a16="http://schemas.microsoft.com/office/drawing/2014/main" id="{F62FB0BB-9179-4751-A08F-1DBBC8B8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57356" name="Freeform: Shape 57355">
                <a:extLst>
                  <a:ext uri="{FF2B5EF4-FFF2-40B4-BE49-F238E27FC236}">
                    <a16:creationId xmlns:a16="http://schemas.microsoft.com/office/drawing/2014/main" id="{33819F96-CF55-40C3-A784-AC461852C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57" name="Freeform: Shape 57356">
                <a:extLst>
                  <a:ext uri="{FF2B5EF4-FFF2-40B4-BE49-F238E27FC236}">
                    <a16:creationId xmlns:a16="http://schemas.microsoft.com/office/drawing/2014/main" id="{0578D5C7-AD30-4D50-98FC-F0E0C28CD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7346" name="Picture 2" descr="Protecting Your Right to Freely Proclaim the Gospel">
            <a:extLst>
              <a:ext uri="{FF2B5EF4-FFF2-40B4-BE49-F238E27FC236}">
                <a16:creationId xmlns:a16="http://schemas.microsoft.com/office/drawing/2014/main" id="{C8E87E20-73C2-0420-5C7F-5C8485E67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424315"/>
            <a:ext cx="4369112" cy="291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9531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375" name="Rectangle 58374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53170-01FD-E951-54BB-9E8F528AD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4" y="598486"/>
            <a:ext cx="4745505" cy="973136"/>
          </a:xfrm>
        </p:spPr>
        <p:txBody>
          <a:bodyPr anchor="b">
            <a:normAutofit/>
          </a:bodyPr>
          <a:lstStyle/>
          <a:p>
            <a:pPr algn="ctr"/>
            <a:r>
              <a:rPr lang="ru-RU" altLang="en-US" b="1" dirty="0">
                <a:solidFill>
                  <a:srgbClr val="FFFF00"/>
                </a:solidFill>
              </a:rPr>
              <a:t>Наша Миссия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95F57-BB3C-7508-90AE-88133DE5B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4" y="2170108"/>
            <a:ext cx="5710234" cy="408940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/>
              <a:t>• </a:t>
            </a:r>
            <a:r>
              <a:rPr lang="ru-RU" b="1" dirty="0"/>
              <a:t>Укреплять верующих и готовить их к миссионерской работе.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ru-RU" dirty="0"/>
            </a:br>
            <a:r>
              <a:rPr lang="ru-RU" dirty="0"/>
              <a:t>• </a:t>
            </a:r>
            <a:r>
              <a:rPr lang="ru-RU" b="1" dirty="0"/>
              <a:t>Быть представителями Божьего Царства в мире и влиять на общество посредством евангельских ценностей.</a:t>
            </a:r>
            <a:endParaRPr lang="en-US" sz="2600" dirty="0"/>
          </a:p>
        </p:txBody>
      </p:sp>
      <p:grpSp>
        <p:nvGrpSpPr>
          <p:cNvPr id="58377" name="Group 58376">
            <a:extLst>
              <a:ext uri="{FF2B5EF4-FFF2-40B4-BE49-F238E27FC236}">
                <a16:creationId xmlns:a16="http://schemas.microsoft.com/office/drawing/2014/main" id="{6A15AA18-4B71-46A7-A76C-9CF96DE1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58378" name="Group 58377">
              <a:extLst>
                <a:ext uri="{FF2B5EF4-FFF2-40B4-BE49-F238E27FC236}">
                  <a16:creationId xmlns:a16="http://schemas.microsoft.com/office/drawing/2014/main" id="{34DE4BFB-2B70-4E62-89FD-1D466CCF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58382" name="Freeform: Shape 58381">
                <a:extLst>
                  <a:ext uri="{FF2B5EF4-FFF2-40B4-BE49-F238E27FC236}">
                    <a16:creationId xmlns:a16="http://schemas.microsoft.com/office/drawing/2014/main" id="{464E5BEB-6761-4106-B1D6-D9A6908B4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83" name="Freeform: Shape 58382">
                <a:extLst>
                  <a:ext uri="{FF2B5EF4-FFF2-40B4-BE49-F238E27FC236}">
                    <a16:creationId xmlns:a16="http://schemas.microsoft.com/office/drawing/2014/main" id="{A11FAE02-7EEB-4450-9123-148CC979D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8379" name="Group 58378">
              <a:extLst>
                <a:ext uri="{FF2B5EF4-FFF2-40B4-BE49-F238E27FC236}">
                  <a16:creationId xmlns:a16="http://schemas.microsoft.com/office/drawing/2014/main" id="{F62FB0BB-9179-4751-A08F-1DBBC8B8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58380" name="Freeform: Shape 58379">
                <a:extLst>
                  <a:ext uri="{FF2B5EF4-FFF2-40B4-BE49-F238E27FC236}">
                    <a16:creationId xmlns:a16="http://schemas.microsoft.com/office/drawing/2014/main" id="{33819F96-CF55-40C3-A784-AC461852C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81" name="Freeform: Shape 58380">
                <a:extLst>
                  <a:ext uri="{FF2B5EF4-FFF2-40B4-BE49-F238E27FC236}">
                    <a16:creationId xmlns:a16="http://schemas.microsoft.com/office/drawing/2014/main" id="{0578D5C7-AD30-4D50-98FC-F0E0C28CD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3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8370" name="Picture 2" descr="Purpose of Preaching - New Acts">
            <a:extLst>
              <a:ext uri="{FF2B5EF4-FFF2-40B4-BE49-F238E27FC236}">
                <a16:creationId xmlns:a16="http://schemas.microsoft.com/office/drawing/2014/main" id="{0EF77268-0421-247B-F2E0-49F85E0DC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424315"/>
            <a:ext cx="4369112" cy="291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15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399" name="Rectangle 5939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1B2C3-B7A8-B072-66D5-69EEE415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4" y="841377"/>
            <a:ext cx="5706908" cy="877853"/>
          </a:xfrm>
        </p:spPr>
        <p:txBody>
          <a:bodyPr anchor="b">
            <a:normAutofit fontScale="90000"/>
          </a:bodyPr>
          <a:lstStyle/>
          <a:p>
            <a:r>
              <a:rPr lang="ru-RU" altLang="en-US" sz="3700" b="1" dirty="0">
                <a:solidFill>
                  <a:srgbClr val="FFFF00"/>
                </a:solidFill>
              </a:rPr>
              <a:t>Причина миссии</a:t>
            </a:r>
            <a:br>
              <a:rPr lang="pt-BR" altLang="en-US" sz="3700" b="1" dirty="0"/>
            </a:br>
            <a:endParaRPr lang="en-US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CBADD-F2DA-8D41-96FF-3A7D4310B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349" y="2571755"/>
            <a:ext cx="5925982" cy="261586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dirty="0">
                <a:latin typeface="+mn-lt"/>
              </a:rPr>
              <a:t>«</a:t>
            </a:r>
            <a:r>
              <a:rPr lang="ru-RU" b="1" dirty="0"/>
              <a:t>Бог мог бы возвестить истину через святых ангелов, но это не отвечало бы Его планам»</a:t>
            </a:r>
            <a:r>
              <a:rPr lang="ru-RU" dirty="0"/>
              <a:t>.</a:t>
            </a:r>
            <a:r>
              <a:rPr lang="en-US" dirty="0">
                <a:latin typeface="+mn-lt"/>
              </a:rPr>
              <a:t> 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>
                <a:solidFill>
                  <a:srgbClr val="FFC000"/>
                </a:solidFill>
                <a:latin typeface="+mn-lt"/>
              </a:rPr>
              <a:t>Христианское служение</a:t>
            </a:r>
            <a:r>
              <a:rPr lang="en-US" dirty="0">
                <a:solidFill>
                  <a:srgbClr val="FFC000"/>
                </a:solidFill>
                <a:latin typeface="+mn-lt"/>
              </a:rPr>
              <a:t>, </a:t>
            </a:r>
            <a:r>
              <a:rPr lang="ru-RU" dirty="0">
                <a:solidFill>
                  <a:srgbClr val="FFC000"/>
                </a:solidFill>
              </a:rPr>
              <a:t>с</a:t>
            </a:r>
            <a:r>
              <a:rPr lang="en-US" dirty="0">
                <a:solidFill>
                  <a:srgbClr val="FFC000"/>
                </a:solidFill>
                <a:latin typeface="+mn-lt"/>
              </a:rPr>
              <a:t>. 7</a:t>
            </a:r>
          </a:p>
          <a:p>
            <a:endParaRPr lang="en-US" dirty="0"/>
          </a:p>
        </p:txBody>
      </p:sp>
      <p:grpSp>
        <p:nvGrpSpPr>
          <p:cNvPr id="59401" name="Group 59400">
            <a:extLst>
              <a:ext uri="{FF2B5EF4-FFF2-40B4-BE49-F238E27FC236}">
                <a16:creationId xmlns:a16="http://schemas.microsoft.com/office/drawing/2014/main" id="{6A15AA18-4B71-46A7-A76C-9CF96DE1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59402" name="Group 59401">
              <a:extLst>
                <a:ext uri="{FF2B5EF4-FFF2-40B4-BE49-F238E27FC236}">
                  <a16:creationId xmlns:a16="http://schemas.microsoft.com/office/drawing/2014/main" id="{34DE4BFB-2B70-4E62-89FD-1D466CCF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59406" name="Freeform: Shape 59405">
                <a:extLst>
                  <a:ext uri="{FF2B5EF4-FFF2-40B4-BE49-F238E27FC236}">
                    <a16:creationId xmlns:a16="http://schemas.microsoft.com/office/drawing/2014/main" id="{464E5BEB-6761-4106-B1D6-D9A6908B4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07" name="Freeform: Shape 59406">
                <a:extLst>
                  <a:ext uri="{FF2B5EF4-FFF2-40B4-BE49-F238E27FC236}">
                    <a16:creationId xmlns:a16="http://schemas.microsoft.com/office/drawing/2014/main" id="{A11FAE02-7EEB-4450-9123-148CC979D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9403" name="Group 59402">
              <a:extLst>
                <a:ext uri="{FF2B5EF4-FFF2-40B4-BE49-F238E27FC236}">
                  <a16:creationId xmlns:a16="http://schemas.microsoft.com/office/drawing/2014/main" id="{F62FB0BB-9179-4751-A08F-1DBBC8B8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59404" name="Freeform: Shape 59403">
                <a:extLst>
                  <a:ext uri="{FF2B5EF4-FFF2-40B4-BE49-F238E27FC236}">
                    <a16:creationId xmlns:a16="http://schemas.microsoft.com/office/drawing/2014/main" id="{33819F96-CF55-40C3-A784-AC461852C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05" name="Freeform: Shape 59404">
                <a:extLst>
                  <a:ext uri="{FF2B5EF4-FFF2-40B4-BE49-F238E27FC236}">
                    <a16:creationId xmlns:a16="http://schemas.microsoft.com/office/drawing/2014/main" id="{0578D5C7-AD30-4D50-98FC-F0E0C28CD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9394" name="Picture 2" descr="How to Encourage Others in the Lord | CU Online">
            <a:extLst>
              <a:ext uri="{FF2B5EF4-FFF2-40B4-BE49-F238E27FC236}">
                <a16:creationId xmlns:a16="http://schemas.microsoft.com/office/drawing/2014/main" id="{6027D18F-1891-633E-4FA0-3FCA7FB65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719230"/>
            <a:ext cx="4369112" cy="232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3258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423" name="Rectangle 6042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1B2C3-B7A8-B072-66D5-69EEE415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497" y="841378"/>
            <a:ext cx="5260975" cy="1175376"/>
          </a:xfrm>
        </p:spPr>
        <p:txBody>
          <a:bodyPr anchor="b">
            <a:normAutofit/>
          </a:bodyPr>
          <a:lstStyle/>
          <a:p>
            <a:r>
              <a:rPr lang="ru-RU" altLang="en-US" sz="3700" b="1" dirty="0">
                <a:solidFill>
                  <a:srgbClr val="FFFF00"/>
                </a:solidFill>
              </a:rPr>
              <a:t>Причина миссии</a:t>
            </a:r>
            <a:br>
              <a:rPr lang="pt-BR" altLang="en-US" sz="3700" b="1" dirty="0"/>
            </a:br>
            <a:endParaRPr lang="en-US" sz="3700" dirty="0"/>
          </a:p>
        </p:txBody>
      </p:sp>
      <p:grpSp>
        <p:nvGrpSpPr>
          <p:cNvPr id="60425" name="Group 60424">
            <a:extLst>
              <a:ext uri="{FF2B5EF4-FFF2-40B4-BE49-F238E27FC236}">
                <a16:creationId xmlns:a16="http://schemas.microsoft.com/office/drawing/2014/main" id="{6A15AA18-4B71-46A7-A76C-9CF96DE14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7874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60426" name="Group 60425">
              <a:extLst>
                <a:ext uri="{FF2B5EF4-FFF2-40B4-BE49-F238E27FC236}">
                  <a16:creationId xmlns:a16="http://schemas.microsoft.com/office/drawing/2014/main" id="{34DE4BFB-2B70-4E62-89FD-1D466CCF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60430" name="Freeform: Shape 60429">
                <a:extLst>
                  <a:ext uri="{FF2B5EF4-FFF2-40B4-BE49-F238E27FC236}">
                    <a16:creationId xmlns:a16="http://schemas.microsoft.com/office/drawing/2014/main" id="{464E5BEB-6761-4106-B1D6-D9A6908B4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31" name="Freeform: Shape 60430">
                <a:extLst>
                  <a:ext uri="{FF2B5EF4-FFF2-40B4-BE49-F238E27FC236}">
                    <a16:creationId xmlns:a16="http://schemas.microsoft.com/office/drawing/2014/main" id="{A11FAE02-7EEB-4450-9123-148CC979D3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0427" name="Group 60426">
              <a:extLst>
                <a:ext uri="{FF2B5EF4-FFF2-40B4-BE49-F238E27FC236}">
                  <a16:creationId xmlns:a16="http://schemas.microsoft.com/office/drawing/2014/main" id="{F62FB0BB-9179-4751-A08F-1DBBC8B87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60428" name="Freeform: Shape 60427">
                <a:extLst>
                  <a:ext uri="{FF2B5EF4-FFF2-40B4-BE49-F238E27FC236}">
                    <a16:creationId xmlns:a16="http://schemas.microsoft.com/office/drawing/2014/main" id="{33819F96-CF55-40C3-A784-AC461852C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29" name="Freeform: Shape 60428">
                <a:extLst>
                  <a:ext uri="{FF2B5EF4-FFF2-40B4-BE49-F238E27FC236}">
                    <a16:creationId xmlns:a16="http://schemas.microsoft.com/office/drawing/2014/main" id="{0578D5C7-AD30-4D50-98FC-F0E0C28CD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0418" name="Picture 2" descr="Called to Evangelize - iDisciple">
            <a:extLst>
              <a:ext uri="{FF2B5EF4-FFF2-40B4-BE49-F238E27FC236}">
                <a16:creationId xmlns:a16="http://schemas.microsoft.com/office/drawing/2014/main" id="{94BD6A9C-8A6A-AEE5-B023-DF889C16C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3806" y="1653694"/>
            <a:ext cx="4369112" cy="24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CBADD-F2DA-8D41-96FF-3A7D4310B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789" y="2796988"/>
            <a:ext cx="5129212" cy="328077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dirty="0">
                <a:latin typeface="+mn-lt"/>
              </a:rPr>
              <a:t>«</a:t>
            </a:r>
            <a:r>
              <a:rPr lang="ru-RU" b="1" dirty="0"/>
              <a:t>Бог мог бы найти пути ко спасению грешника и без нашей помощи».</a:t>
            </a:r>
            <a:endParaRPr lang="en-US" dirty="0">
              <a:latin typeface="+mn-lt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dirty="0">
                <a:solidFill>
                  <a:srgbClr val="FFC000"/>
                </a:solidFill>
                <a:latin typeface="+mn-lt"/>
              </a:rPr>
              <a:t>Христианское служение</a:t>
            </a:r>
            <a:r>
              <a:rPr lang="en-US" dirty="0">
                <a:solidFill>
                  <a:srgbClr val="FFC000"/>
                </a:solidFill>
                <a:latin typeface="+mn-lt"/>
              </a:rPr>
              <a:t>, </a:t>
            </a:r>
            <a:r>
              <a:rPr lang="ru-RU" dirty="0">
                <a:solidFill>
                  <a:srgbClr val="FFC000"/>
                </a:solidFill>
              </a:rPr>
              <a:t>с</a:t>
            </a:r>
            <a:r>
              <a:rPr lang="en-US" dirty="0">
                <a:solidFill>
                  <a:srgbClr val="FFC000"/>
                </a:solidFill>
                <a:latin typeface="+mn-lt"/>
              </a:rPr>
              <a:t>. 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89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10144-9FAB-1839-A788-8248160F4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409" y="885825"/>
            <a:ext cx="5514975" cy="971550"/>
          </a:xfrm>
        </p:spPr>
        <p:txBody>
          <a:bodyPr anchor="b"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Посвящение Миссии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00437358.jpg">
            <a:extLst>
              <a:ext uri="{FF2B5EF4-FFF2-40B4-BE49-F238E27FC236}">
                <a16:creationId xmlns:a16="http://schemas.microsoft.com/office/drawing/2014/main" id="{99AF488A-67B4-630B-44BC-DFB0BD78AA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523" y="762000"/>
            <a:ext cx="5334000" cy="533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47DA6-9342-E2BA-C67F-779DB6FDD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013" y="3205166"/>
            <a:ext cx="5086350" cy="21526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altLang="en-US" dirty="0"/>
              <a:t>Миссионерская команда</a:t>
            </a:r>
          </a:p>
          <a:p>
            <a:pPr>
              <a:lnSpc>
                <a:spcPct val="150000"/>
              </a:lnSpc>
            </a:pPr>
            <a:r>
              <a:rPr lang="ru-RU" altLang="en-US" dirty="0"/>
              <a:t>Великое поручение</a:t>
            </a:r>
            <a:endParaRPr lang="pt-BR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4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77ABA7A-675C-0046-3363-1E04511B2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982908"/>
            <a:ext cx="4670612" cy="398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620B69-4E0A-5F14-612E-ECBC6BDC0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452" y="790900"/>
            <a:ext cx="5289177" cy="2727367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ru-RU" sz="6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вы </a:t>
            </a:r>
            <a:r>
              <a:rPr lang="ru-RU" sz="6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хороший пастор?</a:t>
            </a:r>
            <a:endParaRPr lang="en-US" sz="6800" dirty="0"/>
          </a:p>
        </p:txBody>
      </p:sp>
    </p:spTree>
    <p:extLst>
      <p:ext uri="{BB962C8B-B14F-4D97-AF65-F5344CB8AC3E}">
        <p14:creationId xmlns:p14="http://schemas.microsoft.com/office/powerpoint/2010/main" val="2663033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466A7-E705-D526-0EC4-C9EC9EC93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1020714"/>
            <a:ext cx="6095999" cy="774063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Сущность пастора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D95B30-DED4-3C0E-6ADE-B5A58D818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0" r="24256" b="-1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EA2E6-1480-E5A3-EFB7-90CB8F839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184" y="3047999"/>
            <a:ext cx="6857997" cy="304800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/>
              <a:t>• </a:t>
            </a:r>
            <a:r>
              <a:rPr lang="ru-RU" sz="3200" b="1" dirty="0"/>
              <a:t>Проводите время с Господом каждый день. Ваше служение формируется под влиянием вашего личного общение с Богом.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1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683FA3-AF29-8537-2316-E516CCD5F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238121"/>
            <a:ext cx="6095998" cy="1033462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Сущность пастора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146" name="Picture 2" descr="Prayer: Communion with God">
            <a:extLst>
              <a:ext uri="{FF2B5EF4-FFF2-40B4-BE49-F238E27FC236}">
                <a16:creationId xmlns:a16="http://schemas.microsoft.com/office/drawing/2014/main" id="{FEA4E332-4040-ED2D-3A5B-A7133B9D0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r="22933"/>
          <a:stretch/>
        </p:blipFill>
        <p:spPr bwMode="auto">
          <a:xfrm>
            <a:off x="7620000" y="10"/>
            <a:ext cx="457200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276687" y="6438981"/>
                </a:moveTo>
                <a:cubicBezTo>
                  <a:pt x="286189" y="6444077"/>
                  <a:pt x="293666" y="6451650"/>
                  <a:pt x="296618" y="6463841"/>
                </a:cubicBezTo>
                <a:lnTo>
                  <a:pt x="296621" y="6463850"/>
                </a:lnTo>
                <a:lnTo>
                  <a:pt x="307605" y="6508052"/>
                </a:lnTo>
                <a:lnTo>
                  <a:pt x="310416" y="6513012"/>
                </a:lnTo>
                <a:lnTo>
                  <a:pt x="312883" y="6521804"/>
                </a:lnTo>
                <a:lnTo>
                  <a:pt x="329221" y="6546195"/>
                </a:lnTo>
                <a:lnTo>
                  <a:pt x="329221" y="6546194"/>
                </a:lnTo>
                <a:lnTo>
                  <a:pt x="310416" y="6513012"/>
                </a:lnTo>
                <a:lnTo>
                  <a:pt x="296621" y="6463850"/>
                </a:lnTo>
                <a:lnTo>
                  <a:pt x="296618" y="6463840"/>
                </a:lnTo>
                <a:close/>
                <a:moveTo>
                  <a:pt x="360891" y="2836172"/>
                </a:moveTo>
                <a:lnTo>
                  <a:pt x="360891" y="2836173"/>
                </a:lnTo>
                <a:cubicBezTo>
                  <a:pt x="364963" y="2839983"/>
                  <a:pt x="368249" y="2844317"/>
                  <a:pt x="369582" y="2848794"/>
                </a:cubicBezTo>
                <a:cubicBezTo>
                  <a:pt x="376249" y="2870416"/>
                  <a:pt x="384441" y="2892181"/>
                  <a:pt x="389490" y="2914328"/>
                </a:cubicBezTo>
                <a:lnTo>
                  <a:pt x="394121" y="2947863"/>
                </a:lnTo>
                <a:lnTo>
                  <a:pt x="390537" y="2982148"/>
                </a:lnTo>
                <a:cubicBezTo>
                  <a:pt x="382441" y="3014153"/>
                  <a:pt x="378631" y="3045777"/>
                  <a:pt x="378845" y="3077401"/>
                </a:cubicBezTo>
                <a:lnTo>
                  <a:pt x="378845" y="3077402"/>
                </a:lnTo>
                <a:lnTo>
                  <a:pt x="378845" y="3077402"/>
                </a:lnTo>
                <a:cubicBezTo>
                  <a:pt x="379059" y="3109026"/>
                  <a:pt x="383298" y="3140650"/>
                  <a:pt x="391299" y="3172655"/>
                </a:cubicBezTo>
                <a:cubicBezTo>
                  <a:pt x="417208" y="3276481"/>
                  <a:pt x="444640" y="3380306"/>
                  <a:pt x="438926" y="3489468"/>
                </a:cubicBezTo>
                <a:cubicBezTo>
                  <a:pt x="437974" y="3507564"/>
                  <a:pt x="449595" y="3529091"/>
                  <a:pt x="461025" y="3544714"/>
                </a:cubicBezTo>
                <a:cubicBezTo>
                  <a:pt x="466455" y="3552191"/>
                  <a:pt x="470634" y="3557716"/>
                  <a:pt x="473569" y="3562321"/>
                </a:cubicBezTo>
                <a:lnTo>
                  <a:pt x="478647" y="3574408"/>
                </a:lnTo>
                <a:lnTo>
                  <a:pt x="476296" y="3587174"/>
                </a:lnTo>
                <a:cubicBezTo>
                  <a:pt x="474277" y="3592232"/>
                  <a:pt x="471027" y="3598435"/>
                  <a:pt x="466549" y="3606817"/>
                </a:cubicBezTo>
                <a:cubicBezTo>
                  <a:pt x="462167" y="3614819"/>
                  <a:pt x="459501" y="3624725"/>
                  <a:pt x="453023" y="3630632"/>
                </a:cubicBezTo>
                <a:cubicBezTo>
                  <a:pt x="436545" y="3645682"/>
                  <a:pt x="430306" y="3662494"/>
                  <a:pt x="428782" y="3680163"/>
                </a:cubicBezTo>
                <a:lnTo>
                  <a:pt x="428782" y="3680164"/>
                </a:lnTo>
                <a:lnTo>
                  <a:pt x="428782" y="3680164"/>
                </a:lnTo>
                <a:lnTo>
                  <a:pt x="432830" y="3734838"/>
                </a:lnTo>
                <a:lnTo>
                  <a:pt x="432448" y="3754652"/>
                </a:lnTo>
                <a:cubicBezTo>
                  <a:pt x="426448" y="3767130"/>
                  <a:pt x="424496" y="3778655"/>
                  <a:pt x="426091" y="3789776"/>
                </a:cubicBezTo>
                <a:lnTo>
                  <a:pt x="426091" y="3789776"/>
                </a:lnTo>
                <a:lnTo>
                  <a:pt x="426091" y="3789777"/>
                </a:lnTo>
                <a:cubicBezTo>
                  <a:pt x="427687" y="3800897"/>
                  <a:pt x="432830" y="3811614"/>
                  <a:pt x="441022" y="3822473"/>
                </a:cubicBezTo>
                <a:lnTo>
                  <a:pt x="455357" y="3852620"/>
                </a:lnTo>
                <a:lnTo>
                  <a:pt x="454577" y="3868764"/>
                </a:lnTo>
                <a:cubicBezTo>
                  <a:pt x="453119" y="3874229"/>
                  <a:pt x="450356" y="3879766"/>
                  <a:pt x="445974" y="3885338"/>
                </a:cubicBezTo>
                <a:cubicBezTo>
                  <a:pt x="426543" y="3910104"/>
                  <a:pt x="416351" y="3935727"/>
                  <a:pt x="414089" y="3962159"/>
                </a:cubicBezTo>
                <a:lnTo>
                  <a:pt x="414089" y="3962160"/>
                </a:lnTo>
                <a:lnTo>
                  <a:pt x="414089" y="3962160"/>
                </a:lnTo>
                <a:cubicBezTo>
                  <a:pt x="411827" y="3988593"/>
                  <a:pt x="417495" y="4015835"/>
                  <a:pt x="429782" y="4043840"/>
                </a:cubicBezTo>
                <a:lnTo>
                  <a:pt x="444904" y="4103826"/>
                </a:lnTo>
                <a:lnTo>
                  <a:pt x="442936" y="4134255"/>
                </a:lnTo>
                <a:cubicBezTo>
                  <a:pt x="441094" y="4144498"/>
                  <a:pt x="438022" y="4154857"/>
                  <a:pt x="433592" y="4165383"/>
                </a:cubicBezTo>
                <a:cubicBezTo>
                  <a:pt x="430163" y="4173480"/>
                  <a:pt x="429592" y="4182767"/>
                  <a:pt x="429687" y="4192387"/>
                </a:cubicBezTo>
                <a:lnTo>
                  <a:pt x="429687" y="4192388"/>
                </a:lnTo>
                <a:lnTo>
                  <a:pt x="429687" y="4192388"/>
                </a:lnTo>
                <a:lnTo>
                  <a:pt x="429782" y="4221391"/>
                </a:lnTo>
                <a:lnTo>
                  <a:pt x="424066" y="4253014"/>
                </a:lnTo>
                <a:cubicBezTo>
                  <a:pt x="411873" y="4277401"/>
                  <a:pt x="396253" y="4300070"/>
                  <a:pt x="384250" y="4324645"/>
                </a:cubicBezTo>
                <a:cubicBezTo>
                  <a:pt x="378536" y="4336457"/>
                  <a:pt x="375488" y="4350554"/>
                  <a:pt x="375296" y="4363890"/>
                </a:cubicBezTo>
                <a:lnTo>
                  <a:pt x="375296" y="4363891"/>
                </a:lnTo>
                <a:lnTo>
                  <a:pt x="375296" y="4363891"/>
                </a:lnTo>
                <a:cubicBezTo>
                  <a:pt x="374344" y="4403326"/>
                  <a:pt x="374344" y="4442762"/>
                  <a:pt x="376058" y="4482005"/>
                </a:cubicBezTo>
                <a:cubicBezTo>
                  <a:pt x="378726" y="4546777"/>
                  <a:pt x="379298" y="4612501"/>
                  <a:pt x="436068" y="4659175"/>
                </a:cubicBezTo>
                <a:cubicBezTo>
                  <a:pt x="440640" y="4662987"/>
                  <a:pt x="443308" y="4671177"/>
                  <a:pt x="444070" y="4677656"/>
                </a:cubicBezTo>
                <a:cubicBezTo>
                  <a:pt x="447689" y="4707565"/>
                  <a:pt x="448071" y="4738236"/>
                  <a:pt x="453977" y="4767765"/>
                </a:cubicBezTo>
                <a:lnTo>
                  <a:pt x="455286" y="4800483"/>
                </a:lnTo>
                <a:lnTo>
                  <a:pt x="440450" y="4828916"/>
                </a:lnTo>
                <a:cubicBezTo>
                  <a:pt x="423877" y="4846490"/>
                  <a:pt x="412446" y="4866958"/>
                  <a:pt x="410740" y="4889275"/>
                </a:cubicBezTo>
                <a:lnTo>
                  <a:pt x="410740" y="4889275"/>
                </a:lnTo>
                <a:lnTo>
                  <a:pt x="410740" y="4889276"/>
                </a:lnTo>
                <a:cubicBezTo>
                  <a:pt x="410172" y="4896714"/>
                  <a:pt x="410683" y="4904358"/>
                  <a:pt x="412445" y="4912169"/>
                </a:cubicBezTo>
                <a:lnTo>
                  <a:pt x="413848" y="4933805"/>
                </a:lnTo>
                <a:lnTo>
                  <a:pt x="409088" y="4952673"/>
                </a:lnTo>
                <a:cubicBezTo>
                  <a:pt x="404302" y="4964604"/>
                  <a:pt x="396729" y="4975511"/>
                  <a:pt x="389013" y="4987037"/>
                </a:cubicBezTo>
                <a:cubicBezTo>
                  <a:pt x="377774" y="5003801"/>
                  <a:pt x="363676" y="5022852"/>
                  <a:pt x="362534" y="5041521"/>
                </a:cubicBezTo>
                <a:cubicBezTo>
                  <a:pt x="360677" y="5073241"/>
                  <a:pt x="338137" y="5101639"/>
                  <a:pt x="336386" y="5133224"/>
                </a:cubicBezTo>
                <a:lnTo>
                  <a:pt x="336386" y="5133225"/>
                </a:lnTo>
                <a:lnTo>
                  <a:pt x="336386" y="5133225"/>
                </a:lnTo>
                <a:lnTo>
                  <a:pt x="343101" y="5166114"/>
                </a:lnTo>
                <a:lnTo>
                  <a:pt x="342411" y="5172090"/>
                </a:lnTo>
                <a:cubicBezTo>
                  <a:pt x="341530" y="5174400"/>
                  <a:pt x="340339" y="5176876"/>
                  <a:pt x="339863" y="5179067"/>
                </a:cubicBezTo>
                <a:lnTo>
                  <a:pt x="339863" y="5179068"/>
                </a:lnTo>
                <a:lnTo>
                  <a:pt x="339863" y="5179068"/>
                </a:lnTo>
                <a:cubicBezTo>
                  <a:pt x="332623" y="5214122"/>
                  <a:pt x="339673" y="5247079"/>
                  <a:pt x="363486" y="5272797"/>
                </a:cubicBezTo>
                <a:cubicBezTo>
                  <a:pt x="379013" y="5289657"/>
                  <a:pt x="387538" y="5307422"/>
                  <a:pt x="390920" y="5326163"/>
                </a:cubicBezTo>
                <a:lnTo>
                  <a:pt x="392366" y="5355014"/>
                </a:lnTo>
                <a:lnTo>
                  <a:pt x="387489" y="5385384"/>
                </a:lnTo>
                <a:cubicBezTo>
                  <a:pt x="384250" y="5398721"/>
                  <a:pt x="381964" y="5412057"/>
                  <a:pt x="379298" y="5425582"/>
                </a:cubicBezTo>
                <a:cubicBezTo>
                  <a:pt x="375488" y="5443870"/>
                  <a:pt x="371486" y="5462351"/>
                  <a:pt x="367676" y="5480637"/>
                </a:cubicBezTo>
                <a:cubicBezTo>
                  <a:pt x="365771" y="5489497"/>
                  <a:pt x="363200" y="5498832"/>
                  <a:pt x="363152" y="5507667"/>
                </a:cubicBezTo>
                <a:lnTo>
                  <a:pt x="363152" y="5507668"/>
                </a:lnTo>
                <a:lnTo>
                  <a:pt x="363152" y="5507668"/>
                </a:lnTo>
                <a:cubicBezTo>
                  <a:pt x="363105" y="5516503"/>
                  <a:pt x="365581" y="5524837"/>
                  <a:pt x="373772" y="5531694"/>
                </a:cubicBezTo>
                <a:lnTo>
                  <a:pt x="383918" y="5547578"/>
                </a:lnTo>
                <a:lnTo>
                  <a:pt x="374344" y="5562746"/>
                </a:lnTo>
                <a:cubicBezTo>
                  <a:pt x="331671" y="5600467"/>
                  <a:pt x="305000" y="5646189"/>
                  <a:pt x="303096" y="5704483"/>
                </a:cubicBezTo>
                <a:cubicBezTo>
                  <a:pt x="302714" y="5716485"/>
                  <a:pt x="300048" y="5728678"/>
                  <a:pt x="297190" y="5740488"/>
                </a:cubicBezTo>
                <a:cubicBezTo>
                  <a:pt x="295475" y="5747728"/>
                  <a:pt x="293569" y="5756493"/>
                  <a:pt x="288425" y="5760873"/>
                </a:cubicBezTo>
                <a:cubicBezTo>
                  <a:pt x="249182" y="5794974"/>
                  <a:pt x="221939" y="5837457"/>
                  <a:pt x="200030" y="5883751"/>
                </a:cubicBezTo>
                <a:cubicBezTo>
                  <a:pt x="192220" y="5900323"/>
                  <a:pt x="184410" y="5918042"/>
                  <a:pt x="182124" y="5935949"/>
                </a:cubicBezTo>
                <a:lnTo>
                  <a:pt x="182124" y="5935950"/>
                </a:lnTo>
                <a:lnTo>
                  <a:pt x="182124" y="5935950"/>
                </a:lnTo>
                <a:cubicBezTo>
                  <a:pt x="179838" y="5954618"/>
                  <a:pt x="183648" y="5974241"/>
                  <a:pt x="185744" y="5993292"/>
                </a:cubicBezTo>
                <a:cubicBezTo>
                  <a:pt x="186886" y="6004532"/>
                  <a:pt x="186696" y="6017486"/>
                  <a:pt x="192220" y="6026441"/>
                </a:cubicBezTo>
                <a:cubicBezTo>
                  <a:pt x="209557" y="6054826"/>
                  <a:pt x="228225" y="6082259"/>
                  <a:pt x="248420" y="6108739"/>
                </a:cubicBezTo>
                <a:lnTo>
                  <a:pt x="262113" y="6133315"/>
                </a:lnTo>
                <a:lnTo>
                  <a:pt x="258413" y="6143190"/>
                </a:lnTo>
                <a:cubicBezTo>
                  <a:pt x="255862" y="6146732"/>
                  <a:pt x="251944" y="6150697"/>
                  <a:pt x="246514" y="6155602"/>
                </a:cubicBezTo>
                <a:cubicBezTo>
                  <a:pt x="224225" y="6175797"/>
                  <a:pt x="212605" y="6200944"/>
                  <a:pt x="207843" y="6228756"/>
                </a:cubicBezTo>
                <a:cubicBezTo>
                  <a:pt x="200412" y="6272764"/>
                  <a:pt x="194126" y="6317151"/>
                  <a:pt x="190506" y="6361539"/>
                </a:cubicBezTo>
                <a:lnTo>
                  <a:pt x="190506" y="6361540"/>
                </a:lnTo>
                <a:lnTo>
                  <a:pt x="190506" y="6361540"/>
                </a:lnTo>
                <a:lnTo>
                  <a:pt x="190704" y="6365039"/>
                </a:lnTo>
                <a:lnTo>
                  <a:pt x="191995" y="6387910"/>
                </a:lnTo>
                <a:lnTo>
                  <a:pt x="194825" y="6393746"/>
                </a:lnTo>
                <a:lnTo>
                  <a:pt x="201413" y="6407333"/>
                </a:lnTo>
                <a:lnTo>
                  <a:pt x="201413" y="6407332"/>
                </a:lnTo>
                <a:lnTo>
                  <a:pt x="194825" y="6393746"/>
                </a:lnTo>
                <a:lnTo>
                  <a:pt x="191995" y="6387910"/>
                </a:lnTo>
                <a:lnTo>
                  <a:pt x="190704" y="6365039"/>
                </a:lnTo>
                <a:lnTo>
                  <a:pt x="190506" y="6361540"/>
                </a:lnTo>
                <a:lnTo>
                  <a:pt x="207843" y="6228757"/>
                </a:lnTo>
                <a:cubicBezTo>
                  <a:pt x="212605" y="6200945"/>
                  <a:pt x="224225" y="6175798"/>
                  <a:pt x="246514" y="6155603"/>
                </a:cubicBezTo>
                <a:cubicBezTo>
                  <a:pt x="257374" y="6145793"/>
                  <a:pt x="262184" y="6139745"/>
                  <a:pt x="262113" y="6133315"/>
                </a:cubicBezTo>
                <a:lnTo>
                  <a:pt x="262113" y="6133315"/>
                </a:lnTo>
                <a:lnTo>
                  <a:pt x="262113" y="6133314"/>
                </a:lnTo>
                <a:cubicBezTo>
                  <a:pt x="262042" y="6126884"/>
                  <a:pt x="257088" y="6120074"/>
                  <a:pt x="248420" y="6108738"/>
                </a:cubicBezTo>
                <a:cubicBezTo>
                  <a:pt x="228225" y="6082258"/>
                  <a:pt x="209557" y="6054825"/>
                  <a:pt x="192220" y="6026440"/>
                </a:cubicBezTo>
                <a:cubicBezTo>
                  <a:pt x="186696" y="6017485"/>
                  <a:pt x="186886" y="6004531"/>
                  <a:pt x="185744" y="5993291"/>
                </a:cubicBezTo>
                <a:cubicBezTo>
                  <a:pt x="184696" y="5983766"/>
                  <a:pt x="183220" y="5974097"/>
                  <a:pt x="182291" y="5964477"/>
                </a:cubicBezTo>
                <a:lnTo>
                  <a:pt x="182124" y="5935950"/>
                </a:lnTo>
                <a:lnTo>
                  <a:pt x="189006" y="5909351"/>
                </a:lnTo>
                <a:cubicBezTo>
                  <a:pt x="192220" y="5900611"/>
                  <a:pt x="196125" y="5892038"/>
                  <a:pt x="200030" y="5883752"/>
                </a:cubicBezTo>
                <a:cubicBezTo>
                  <a:pt x="221939" y="5837458"/>
                  <a:pt x="249182" y="5794975"/>
                  <a:pt x="288425" y="5760874"/>
                </a:cubicBezTo>
                <a:cubicBezTo>
                  <a:pt x="293569" y="5756494"/>
                  <a:pt x="295475" y="5747729"/>
                  <a:pt x="297190" y="5740489"/>
                </a:cubicBezTo>
                <a:cubicBezTo>
                  <a:pt x="300048" y="5728679"/>
                  <a:pt x="302714" y="5716486"/>
                  <a:pt x="303096" y="5704484"/>
                </a:cubicBezTo>
                <a:cubicBezTo>
                  <a:pt x="305000" y="5646190"/>
                  <a:pt x="331671" y="5600468"/>
                  <a:pt x="374344" y="5562747"/>
                </a:cubicBezTo>
                <a:cubicBezTo>
                  <a:pt x="380441" y="5557318"/>
                  <a:pt x="383823" y="5552508"/>
                  <a:pt x="383918" y="5547579"/>
                </a:cubicBezTo>
                <a:lnTo>
                  <a:pt x="383918" y="5547578"/>
                </a:lnTo>
                <a:lnTo>
                  <a:pt x="383918" y="5547578"/>
                </a:lnTo>
                <a:cubicBezTo>
                  <a:pt x="384013" y="5542648"/>
                  <a:pt x="380822" y="5537600"/>
                  <a:pt x="373772" y="5531693"/>
                </a:cubicBezTo>
                <a:cubicBezTo>
                  <a:pt x="369677" y="5528265"/>
                  <a:pt x="367010" y="5524467"/>
                  <a:pt x="365373" y="5520422"/>
                </a:cubicBezTo>
                <a:lnTo>
                  <a:pt x="363152" y="5507668"/>
                </a:lnTo>
                <a:lnTo>
                  <a:pt x="367676" y="5480638"/>
                </a:lnTo>
                <a:cubicBezTo>
                  <a:pt x="371486" y="5462352"/>
                  <a:pt x="375488" y="5443871"/>
                  <a:pt x="379298" y="5425583"/>
                </a:cubicBezTo>
                <a:cubicBezTo>
                  <a:pt x="381964" y="5412058"/>
                  <a:pt x="384250" y="5398722"/>
                  <a:pt x="387489" y="5385385"/>
                </a:cubicBezTo>
                <a:cubicBezTo>
                  <a:pt x="390014" y="5375003"/>
                  <a:pt x="391717" y="5364883"/>
                  <a:pt x="392366" y="5355015"/>
                </a:cubicBezTo>
                <a:lnTo>
                  <a:pt x="392366" y="5355014"/>
                </a:lnTo>
                <a:lnTo>
                  <a:pt x="392366" y="5355014"/>
                </a:lnTo>
                <a:cubicBezTo>
                  <a:pt x="394313" y="5325412"/>
                  <a:pt x="386776" y="5298086"/>
                  <a:pt x="363486" y="5272796"/>
                </a:cubicBezTo>
                <a:cubicBezTo>
                  <a:pt x="351580" y="5259937"/>
                  <a:pt x="343864" y="5245269"/>
                  <a:pt x="340030" y="5229433"/>
                </a:cubicBezTo>
                <a:lnTo>
                  <a:pt x="339863" y="5179068"/>
                </a:lnTo>
                <a:lnTo>
                  <a:pt x="342411" y="5172091"/>
                </a:lnTo>
                <a:cubicBezTo>
                  <a:pt x="343292" y="5169781"/>
                  <a:pt x="343863" y="5167638"/>
                  <a:pt x="343101" y="5166114"/>
                </a:cubicBezTo>
                <a:lnTo>
                  <a:pt x="343101" y="5166114"/>
                </a:lnTo>
                <a:lnTo>
                  <a:pt x="343101" y="5166113"/>
                </a:lnTo>
                <a:lnTo>
                  <a:pt x="336386" y="5133225"/>
                </a:lnTo>
                <a:lnTo>
                  <a:pt x="343531" y="5102461"/>
                </a:lnTo>
                <a:cubicBezTo>
                  <a:pt x="350866" y="5082339"/>
                  <a:pt x="361296" y="5062669"/>
                  <a:pt x="362534" y="5041522"/>
                </a:cubicBezTo>
                <a:cubicBezTo>
                  <a:pt x="363676" y="5022853"/>
                  <a:pt x="377774" y="5003802"/>
                  <a:pt x="389013" y="4987038"/>
                </a:cubicBezTo>
                <a:cubicBezTo>
                  <a:pt x="400587" y="4969748"/>
                  <a:pt x="411839" y="4953853"/>
                  <a:pt x="413848" y="4933805"/>
                </a:cubicBezTo>
                <a:lnTo>
                  <a:pt x="413848" y="4933805"/>
                </a:lnTo>
                <a:lnTo>
                  <a:pt x="413848" y="4933804"/>
                </a:lnTo>
                <a:cubicBezTo>
                  <a:pt x="414517" y="4927122"/>
                  <a:pt x="414160" y="4919978"/>
                  <a:pt x="412445" y="4912168"/>
                </a:cubicBezTo>
                <a:lnTo>
                  <a:pt x="410740" y="4889275"/>
                </a:lnTo>
                <a:lnTo>
                  <a:pt x="415518" y="4867614"/>
                </a:lnTo>
                <a:cubicBezTo>
                  <a:pt x="420638" y="4853635"/>
                  <a:pt x="429401" y="4840633"/>
                  <a:pt x="440450" y="4828917"/>
                </a:cubicBezTo>
                <a:cubicBezTo>
                  <a:pt x="448833" y="4819964"/>
                  <a:pt x="453405" y="4810581"/>
                  <a:pt x="455286" y="4800484"/>
                </a:cubicBezTo>
                <a:lnTo>
                  <a:pt x="455286" y="4800483"/>
                </a:lnTo>
                <a:lnTo>
                  <a:pt x="455286" y="4800483"/>
                </a:lnTo>
                <a:cubicBezTo>
                  <a:pt x="457168" y="4790386"/>
                  <a:pt x="456358" y="4779575"/>
                  <a:pt x="453977" y="4767764"/>
                </a:cubicBezTo>
                <a:cubicBezTo>
                  <a:pt x="448071" y="4738235"/>
                  <a:pt x="447689" y="4707564"/>
                  <a:pt x="444070" y="4677655"/>
                </a:cubicBezTo>
                <a:cubicBezTo>
                  <a:pt x="443308" y="4671176"/>
                  <a:pt x="440640" y="4662986"/>
                  <a:pt x="436068" y="4659174"/>
                </a:cubicBezTo>
                <a:cubicBezTo>
                  <a:pt x="379298" y="4612500"/>
                  <a:pt x="378726" y="4546776"/>
                  <a:pt x="376058" y="4482004"/>
                </a:cubicBezTo>
                <a:lnTo>
                  <a:pt x="375296" y="4363891"/>
                </a:lnTo>
                <a:lnTo>
                  <a:pt x="384250" y="4324646"/>
                </a:lnTo>
                <a:cubicBezTo>
                  <a:pt x="396253" y="4300071"/>
                  <a:pt x="411873" y="4277402"/>
                  <a:pt x="424066" y="4253015"/>
                </a:cubicBezTo>
                <a:cubicBezTo>
                  <a:pt x="428830" y="4243873"/>
                  <a:pt x="429020" y="4232061"/>
                  <a:pt x="429782" y="4221392"/>
                </a:cubicBezTo>
                <a:lnTo>
                  <a:pt x="429782" y="4221391"/>
                </a:lnTo>
                <a:lnTo>
                  <a:pt x="429782" y="4221391"/>
                </a:lnTo>
                <a:lnTo>
                  <a:pt x="429687" y="4192388"/>
                </a:lnTo>
                <a:lnTo>
                  <a:pt x="433592" y="4165384"/>
                </a:lnTo>
                <a:cubicBezTo>
                  <a:pt x="442451" y="4144333"/>
                  <a:pt x="445880" y="4123948"/>
                  <a:pt x="444904" y="4103826"/>
                </a:cubicBezTo>
                <a:lnTo>
                  <a:pt x="444904" y="4103826"/>
                </a:lnTo>
                <a:lnTo>
                  <a:pt x="444904" y="4103825"/>
                </a:lnTo>
                <a:cubicBezTo>
                  <a:pt x="443928" y="4083702"/>
                  <a:pt x="438546" y="4063842"/>
                  <a:pt x="429782" y="4043839"/>
                </a:cubicBezTo>
                <a:cubicBezTo>
                  <a:pt x="423639" y="4029837"/>
                  <a:pt x="419150" y="4016025"/>
                  <a:pt x="416480" y="4002410"/>
                </a:cubicBezTo>
                <a:lnTo>
                  <a:pt x="414089" y="3962160"/>
                </a:lnTo>
                <a:lnTo>
                  <a:pt x="423593" y="3923125"/>
                </a:lnTo>
                <a:cubicBezTo>
                  <a:pt x="428853" y="3910319"/>
                  <a:pt x="436259" y="3897722"/>
                  <a:pt x="445974" y="3885339"/>
                </a:cubicBezTo>
                <a:cubicBezTo>
                  <a:pt x="454738" y="3874195"/>
                  <a:pt x="457024" y="3863193"/>
                  <a:pt x="455357" y="3852620"/>
                </a:cubicBezTo>
                <a:lnTo>
                  <a:pt x="455357" y="3852620"/>
                </a:lnTo>
                <a:lnTo>
                  <a:pt x="455357" y="3852619"/>
                </a:lnTo>
                <a:cubicBezTo>
                  <a:pt x="453691" y="3842046"/>
                  <a:pt x="448071" y="3831902"/>
                  <a:pt x="441022" y="3822472"/>
                </a:cubicBezTo>
                <a:lnTo>
                  <a:pt x="426091" y="3789776"/>
                </a:lnTo>
                <a:lnTo>
                  <a:pt x="432448" y="3754653"/>
                </a:lnTo>
                <a:cubicBezTo>
                  <a:pt x="435116" y="3749126"/>
                  <a:pt x="433782" y="3741316"/>
                  <a:pt x="432830" y="3734838"/>
                </a:cubicBezTo>
                <a:lnTo>
                  <a:pt x="432830" y="3734838"/>
                </a:lnTo>
                <a:lnTo>
                  <a:pt x="432830" y="3734837"/>
                </a:lnTo>
                <a:lnTo>
                  <a:pt x="428782" y="3680164"/>
                </a:lnTo>
                <a:lnTo>
                  <a:pt x="435295" y="3654416"/>
                </a:lnTo>
                <a:cubicBezTo>
                  <a:pt x="439105" y="3646123"/>
                  <a:pt x="444784" y="3638158"/>
                  <a:pt x="453023" y="3630633"/>
                </a:cubicBezTo>
                <a:cubicBezTo>
                  <a:pt x="459501" y="3624726"/>
                  <a:pt x="462167" y="3614820"/>
                  <a:pt x="466549" y="3606818"/>
                </a:cubicBezTo>
                <a:cubicBezTo>
                  <a:pt x="475504" y="3590054"/>
                  <a:pt x="479552" y="3582005"/>
                  <a:pt x="478647" y="3574409"/>
                </a:cubicBezTo>
                <a:lnTo>
                  <a:pt x="478647" y="3574408"/>
                </a:lnTo>
                <a:lnTo>
                  <a:pt x="478647" y="3574408"/>
                </a:lnTo>
                <a:cubicBezTo>
                  <a:pt x="477742" y="3566811"/>
                  <a:pt x="471884" y="3559668"/>
                  <a:pt x="461025" y="3544713"/>
                </a:cubicBezTo>
                <a:cubicBezTo>
                  <a:pt x="449595" y="3529090"/>
                  <a:pt x="437974" y="3507563"/>
                  <a:pt x="438926" y="3489467"/>
                </a:cubicBezTo>
                <a:cubicBezTo>
                  <a:pt x="444640" y="3380305"/>
                  <a:pt x="417208" y="3276480"/>
                  <a:pt x="391299" y="3172654"/>
                </a:cubicBezTo>
                <a:lnTo>
                  <a:pt x="378845" y="3077402"/>
                </a:lnTo>
                <a:lnTo>
                  <a:pt x="390537" y="2982149"/>
                </a:lnTo>
                <a:cubicBezTo>
                  <a:pt x="393490" y="2970576"/>
                  <a:pt x="394491" y="2959157"/>
                  <a:pt x="394121" y="2947863"/>
                </a:cubicBezTo>
                <a:lnTo>
                  <a:pt x="394121" y="2947863"/>
                </a:lnTo>
                <a:lnTo>
                  <a:pt x="394121" y="2947862"/>
                </a:lnTo>
                <a:cubicBezTo>
                  <a:pt x="393014" y="2913982"/>
                  <a:pt x="379583" y="2881226"/>
                  <a:pt x="369582" y="2848793"/>
                </a:cubicBezTo>
                <a:close/>
                <a:moveTo>
                  <a:pt x="845377" y="1508458"/>
                </a:moveTo>
                <a:lnTo>
                  <a:pt x="873470" y="1596213"/>
                </a:lnTo>
                <a:cubicBezTo>
                  <a:pt x="875947" y="1604978"/>
                  <a:pt x="874422" y="1615836"/>
                  <a:pt x="871566" y="1624980"/>
                </a:cubicBezTo>
                <a:cubicBezTo>
                  <a:pt x="861850" y="1656223"/>
                  <a:pt x="837464" y="1676036"/>
                  <a:pt x="814984" y="1697753"/>
                </a:cubicBezTo>
                <a:cubicBezTo>
                  <a:pt x="805078" y="1707279"/>
                  <a:pt x="798030" y="1720423"/>
                  <a:pt x="792316" y="1733188"/>
                </a:cubicBezTo>
                <a:cubicBezTo>
                  <a:pt x="777644" y="1766335"/>
                  <a:pt x="764501" y="1800246"/>
                  <a:pt x="750595" y="1833775"/>
                </a:cubicBezTo>
                <a:cubicBezTo>
                  <a:pt x="749261" y="1837013"/>
                  <a:pt x="745832" y="1839679"/>
                  <a:pt x="742974" y="1842158"/>
                </a:cubicBezTo>
                <a:cubicBezTo>
                  <a:pt x="712873" y="1866922"/>
                  <a:pt x="682584" y="1891497"/>
                  <a:pt x="652483" y="1916454"/>
                </a:cubicBezTo>
                <a:cubicBezTo>
                  <a:pt x="646769" y="1921216"/>
                  <a:pt x="642577" y="1928076"/>
                  <a:pt x="637053" y="1933219"/>
                </a:cubicBezTo>
                <a:cubicBezTo>
                  <a:pt x="629433" y="1940459"/>
                  <a:pt x="622192" y="1949603"/>
                  <a:pt x="613048" y="1953413"/>
                </a:cubicBezTo>
                <a:cubicBezTo>
                  <a:pt x="584283" y="1965224"/>
                  <a:pt x="571899" y="1987894"/>
                  <a:pt x="566565" y="2016469"/>
                </a:cubicBezTo>
                <a:cubicBezTo>
                  <a:pt x="561612" y="2042570"/>
                  <a:pt x="557420" y="2068669"/>
                  <a:pt x="551706" y="2094578"/>
                </a:cubicBezTo>
                <a:cubicBezTo>
                  <a:pt x="544848" y="2126201"/>
                  <a:pt x="537418" y="2157636"/>
                  <a:pt x="529035" y="2188879"/>
                </a:cubicBezTo>
                <a:cubicBezTo>
                  <a:pt x="525415" y="2202404"/>
                  <a:pt x="521225" y="2216692"/>
                  <a:pt x="513795" y="2228314"/>
                </a:cubicBezTo>
                <a:cubicBezTo>
                  <a:pt x="493220" y="2260890"/>
                  <a:pt x="479314" y="2295753"/>
                  <a:pt x="484838" y="2334044"/>
                </a:cubicBezTo>
                <a:cubicBezTo>
                  <a:pt x="489220" y="2364715"/>
                  <a:pt x="477980" y="2390434"/>
                  <a:pt x="460453" y="2409485"/>
                </a:cubicBezTo>
                <a:cubicBezTo>
                  <a:pt x="444546" y="2426822"/>
                  <a:pt x="438402" y="2444777"/>
                  <a:pt x="437521" y="2463017"/>
                </a:cubicBezTo>
                <a:lnTo>
                  <a:pt x="437521" y="2463018"/>
                </a:lnTo>
                <a:lnTo>
                  <a:pt x="437521" y="2463019"/>
                </a:lnTo>
                <a:cubicBezTo>
                  <a:pt x="436640" y="2481259"/>
                  <a:pt x="441021" y="2499786"/>
                  <a:pt x="446164" y="2518265"/>
                </a:cubicBezTo>
                <a:lnTo>
                  <a:pt x="449808" y="2545007"/>
                </a:lnTo>
                <a:lnTo>
                  <a:pt x="445594" y="2571034"/>
                </a:lnTo>
                <a:cubicBezTo>
                  <a:pt x="433592" y="2612945"/>
                  <a:pt x="401015" y="2640950"/>
                  <a:pt x="372440" y="2668001"/>
                </a:cubicBezTo>
                <a:cubicBezTo>
                  <a:pt x="348055" y="2691054"/>
                  <a:pt x="334339" y="2716963"/>
                  <a:pt x="324050" y="2745348"/>
                </a:cubicBezTo>
                <a:lnTo>
                  <a:pt x="324050" y="2745352"/>
                </a:lnTo>
                <a:lnTo>
                  <a:pt x="317719" y="2770757"/>
                </a:lnTo>
                <a:lnTo>
                  <a:pt x="318129" y="2778006"/>
                </a:lnTo>
                <a:lnTo>
                  <a:pt x="317350" y="2782305"/>
                </a:lnTo>
                <a:lnTo>
                  <a:pt x="318550" y="2785440"/>
                </a:lnTo>
                <a:lnTo>
                  <a:pt x="318978" y="2793023"/>
                </a:lnTo>
                <a:lnTo>
                  <a:pt x="328628" y="2811780"/>
                </a:lnTo>
                <a:lnTo>
                  <a:pt x="328631" y="2811787"/>
                </a:lnTo>
                <a:lnTo>
                  <a:pt x="328632" y="2811787"/>
                </a:lnTo>
                <a:lnTo>
                  <a:pt x="328628" y="2811780"/>
                </a:lnTo>
                <a:lnTo>
                  <a:pt x="318550" y="2785440"/>
                </a:lnTo>
                <a:lnTo>
                  <a:pt x="318129" y="2778006"/>
                </a:lnTo>
                <a:lnTo>
                  <a:pt x="324050" y="2745352"/>
                </a:lnTo>
                <a:lnTo>
                  <a:pt x="324050" y="2745349"/>
                </a:lnTo>
                <a:cubicBezTo>
                  <a:pt x="334339" y="2716964"/>
                  <a:pt x="348055" y="2691055"/>
                  <a:pt x="372440" y="2668002"/>
                </a:cubicBezTo>
                <a:cubicBezTo>
                  <a:pt x="401015" y="2640951"/>
                  <a:pt x="433592" y="2612946"/>
                  <a:pt x="445594" y="2571035"/>
                </a:cubicBezTo>
                <a:cubicBezTo>
                  <a:pt x="448166" y="2561986"/>
                  <a:pt x="449642" y="2553556"/>
                  <a:pt x="449809" y="2545007"/>
                </a:cubicBezTo>
                <a:lnTo>
                  <a:pt x="449808" y="2545007"/>
                </a:lnTo>
                <a:lnTo>
                  <a:pt x="449809" y="2545006"/>
                </a:lnTo>
                <a:cubicBezTo>
                  <a:pt x="449975" y="2536458"/>
                  <a:pt x="448832" y="2527790"/>
                  <a:pt x="446164" y="2518264"/>
                </a:cubicBezTo>
                <a:cubicBezTo>
                  <a:pt x="443593" y="2509024"/>
                  <a:pt x="441212" y="2499773"/>
                  <a:pt x="439584" y="2490551"/>
                </a:cubicBezTo>
                <a:lnTo>
                  <a:pt x="437521" y="2463018"/>
                </a:lnTo>
                <a:lnTo>
                  <a:pt x="443352" y="2435913"/>
                </a:lnTo>
                <a:cubicBezTo>
                  <a:pt x="446987" y="2426977"/>
                  <a:pt x="452500" y="2418155"/>
                  <a:pt x="460453" y="2409486"/>
                </a:cubicBezTo>
                <a:cubicBezTo>
                  <a:pt x="477980" y="2390435"/>
                  <a:pt x="489220" y="2364716"/>
                  <a:pt x="484838" y="2334045"/>
                </a:cubicBezTo>
                <a:cubicBezTo>
                  <a:pt x="479314" y="2295754"/>
                  <a:pt x="493220" y="2260891"/>
                  <a:pt x="513795" y="2228315"/>
                </a:cubicBezTo>
                <a:cubicBezTo>
                  <a:pt x="521225" y="2216693"/>
                  <a:pt x="525415" y="2202405"/>
                  <a:pt x="529035" y="2188880"/>
                </a:cubicBezTo>
                <a:cubicBezTo>
                  <a:pt x="537418" y="2157637"/>
                  <a:pt x="544848" y="2126202"/>
                  <a:pt x="551706" y="2094579"/>
                </a:cubicBezTo>
                <a:cubicBezTo>
                  <a:pt x="557420" y="2068670"/>
                  <a:pt x="561612" y="2042571"/>
                  <a:pt x="566565" y="2016470"/>
                </a:cubicBezTo>
                <a:cubicBezTo>
                  <a:pt x="571899" y="1987895"/>
                  <a:pt x="584283" y="1965225"/>
                  <a:pt x="613048" y="1953414"/>
                </a:cubicBezTo>
                <a:cubicBezTo>
                  <a:pt x="622192" y="1949604"/>
                  <a:pt x="629433" y="1940460"/>
                  <a:pt x="637053" y="1933220"/>
                </a:cubicBezTo>
                <a:cubicBezTo>
                  <a:pt x="642577" y="1928077"/>
                  <a:pt x="646769" y="1921217"/>
                  <a:pt x="652483" y="1916455"/>
                </a:cubicBezTo>
                <a:cubicBezTo>
                  <a:pt x="682584" y="1891498"/>
                  <a:pt x="712873" y="1866923"/>
                  <a:pt x="742974" y="1842159"/>
                </a:cubicBezTo>
                <a:cubicBezTo>
                  <a:pt x="745832" y="1839680"/>
                  <a:pt x="749261" y="1837014"/>
                  <a:pt x="750595" y="1833776"/>
                </a:cubicBezTo>
                <a:cubicBezTo>
                  <a:pt x="764501" y="1800247"/>
                  <a:pt x="777645" y="1766336"/>
                  <a:pt x="792316" y="1733189"/>
                </a:cubicBezTo>
                <a:cubicBezTo>
                  <a:pt x="798030" y="1720424"/>
                  <a:pt x="805078" y="1707280"/>
                  <a:pt x="814985" y="1697754"/>
                </a:cubicBezTo>
                <a:cubicBezTo>
                  <a:pt x="837465" y="1676037"/>
                  <a:pt x="861850" y="1656224"/>
                  <a:pt x="871566" y="1624981"/>
                </a:cubicBezTo>
                <a:cubicBezTo>
                  <a:pt x="874423" y="1615837"/>
                  <a:pt x="875948" y="1604979"/>
                  <a:pt x="873471" y="1596214"/>
                </a:cubicBezTo>
                <a:close/>
                <a:moveTo>
                  <a:pt x="820975" y="1453958"/>
                </a:moveTo>
                <a:lnTo>
                  <a:pt x="826772" y="1459073"/>
                </a:lnTo>
                <a:lnTo>
                  <a:pt x="835990" y="1481572"/>
                </a:lnTo>
                <a:lnTo>
                  <a:pt x="826773" y="1459074"/>
                </a:lnTo>
                <a:lnTo>
                  <a:pt x="826772" y="1459073"/>
                </a:lnTo>
                <a:lnTo>
                  <a:pt x="826772" y="1459073"/>
                </a:lnTo>
                <a:close/>
                <a:moveTo>
                  <a:pt x="807579" y="1268758"/>
                </a:moveTo>
                <a:lnTo>
                  <a:pt x="802412" y="1286069"/>
                </a:lnTo>
                <a:cubicBezTo>
                  <a:pt x="787838" y="1306930"/>
                  <a:pt x="781599" y="1328552"/>
                  <a:pt x="780074" y="1350627"/>
                </a:cubicBezTo>
                <a:lnTo>
                  <a:pt x="785669" y="1413840"/>
                </a:lnTo>
                <a:lnTo>
                  <a:pt x="780075" y="1350628"/>
                </a:lnTo>
                <a:cubicBezTo>
                  <a:pt x="781599" y="1328553"/>
                  <a:pt x="787839" y="1306930"/>
                  <a:pt x="802412" y="1286070"/>
                </a:cubicBezTo>
                <a:cubicBezTo>
                  <a:pt x="805555" y="1281689"/>
                  <a:pt x="807127" y="1275402"/>
                  <a:pt x="807579" y="1268758"/>
                </a:cubicBezTo>
                <a:close/>
                <a:moveTo>
                  <a:pt x="865850" y="773035"/>
                </a:moveTo>
                <a:lnTo>
                  <a:pt x="857850" y="854379"/>
                </a:lnTo>
                <a:cubicBezTo>
                  <a:pt x="855564" y="878956"/>
                  <a:pt x="854802" y="903722"/>
                  <a:pt x="826796" y="915343"/>
                </a:cubicBezTo>
                <a:cubicBezTo>
                  <a:pt x="822414" y="917059"/>
                  <a:pt x="819176" y="922773"/>
                  <a:pt x="816318" y="927155"/>
                </a:cubicBezTo>
                <a:cubicBezTo>
                  <a:pt x="772310" y="994785"/>
                  <a:pt x="773454" y="1030980"/>
                  <a:pt x="819938" y="1097087"/>
                </a:cubicBezTo>
                <a:cubicBezTo>
                  <a:pt x="824700" y="1103945"/>
                  <a:pt x="828130" y="1118613"/>
                  <a:pt x="824320" y="1123185"/>
                </a:cubicBezTo>
                <a:cubicBezTo>
                  <a:pt x="808508" y="1142617"/>
                  <a:pt x="801460" y="1162954"/>
                  <a:pt x="799602" y="1184029"/>
                </a:cubicBezTo>
                <a:cubicBezTo>
                  <a:pt x="801460" y="1162954"/>
                  <a:pt x="808509" y="1142618"/>
                  <a:pt x="824321" y="1123186"/>
                </a:cubicBezTo>
                <a:cubicBezTo>
                  <a:pt x="828131" y="1118614"/>
                  <a:pt x="824701" y="1103946"/>
                  <a:pt x="819939" y="1097088"/>
                </a:cubicBezTo>
                <a:cubicBezTo>
                  <a:pt x="773455" y="1030981"/>
                  <a:pt x="772311" y="994786"/>
                  <a:pt x="816319" y="927156"/>
                </a:cubicBezTo>
                <a:cubicBezTo>
                  <a:pt x="819177" y="922774"/>
                  <a:pt x="822415" y="917060"/>
                  <a:pt x="826797" y="915344"/>
                </a:cubicBezTo>
                <a:cubicBezTo>
                  <a:pt x="854802" y="903723"/>
                  <a:pt x="855564" y="878957"/>
                  <a:pt x="857850" y="854380"/>
                </a:cubicBezTo>
                <a:cubicBezTo>
                  <a:pt x="860326" y="827330"/>
                  <a:pt x="863564" y="800277"/>
                  <a:pt x="865850" y="773036"/>
                </a:cubicBezTo>
                <a:close/>
                <a:moveTo>
                  <a:pt x="810449" y="517851"/>
                </a:moveTo>
                <a:lnTo>
                  <a:pt x="819366" y="556047"/>
                </a:lnTo>
                <a:cubicBezTo>
                  <a:pt x="821462" y="564048"/>
                  <a:pt x="826986" y="572622"/>
                  <a:pt x="825844" y="580050"/>
                </a:cubicBezTo>
                <a:cubicBezTo>
                  <a:pt x="822510" y="601578"/>
                  <a:pt x="824939" y="622201"/>
                  <a:pt x="829225" y="642537"/>
                </a:cubicBezTo>
                <a:lnTo>
                  <a:pt x="841749" y="694928"/>
                </a:lnTo>
                <a:lnTo>
                  <a:pt x="829226" y="642538"/>
                </a:lnTo>
                <a:cubicBezTo>
                  <a:pt x="824940" y="622201"/>
                  <a:pt x="822511" y="601579"/>
                  <a:pt x="825845" y="580051"/>
                </a:cubicBezTo>
                <a:cubicBezTo>
                  <a:pt x="826987" y="572623"/>
                  <a:pt x="821463" y="564049"/>
                  <a:pt x="819367" y="556048"/>
                </a:cubicBezTo>
                <a:close/>
                <a:moveTo>
                  <a:pt x="797154" y="298169"/>
                </a:moveTo>
                <a:lnTo>
                  <a:pt x="811936" y="313533"/>
                </a:lnTo>
                <a:cubicBezTo>
                  <a:pt x="816128" y="316389"/>
                  <a:pt x="813842" y="330298"/>
                  <a:pt x="812508" y="338870"/>
                </a:cubicBezTo>
                <a:cubicBezTo>
                  <a:pt x="809650" y="357921"/>
                  <a:pt x="802412" y="376781"/>
                  <a:pt x="802602" y="395640"/>
                </a:cubicBezTo>
                <a:lnTo>
                  <a:pt x="806412" y="367328"/>
                </a:lnTo>
                <a:cubicBezTo>
                  <a:pt x="808555" y="357874"/>
                  <a:pt x="811080" y="348396"/>
                  <a:pt x="812509" y="338871"/>
                </a:cubicBezTo>
                <a:cubicBezTo>
                  <a:pt x="813843" y="330299"/>
                  <a:pt x="816129" y="316390"/>
                  <a:pt x="811937" y="313534"/>
                </a:cubicBezTo>
                <a:close/>
                <a:moveTo>
                  <a:pt x="789609" y="281568"/>
                </a:moveTo>
                <a:lnTo>
                  <a:pt x="794503" y="295415"/>
                </a:lnTo>
                <a:lnTo>
                  <a:pt x="794504" y="295415"/>
                </a:lnTo>
                <a:close/>
                <a:moveTo>
                  <a:pt x="802929" y="24486"/>
                </a:moveTo>
                <a:lnTo>
                  <a:pt x="805191" y="74129"/>
                </a:lnTo>
                <a:cubicBezTo>
                  <a:pt x="803807" y="100174"/>
                  <a:pt x="799302" y="125876"/>
                  <a:pt x="795072" y="151569"/>
                </a:cubicBezTo>
                <a:lnTo>
                  <a:pt x="794873" y="153388"/>
                </a:lnTo>
                <a:lnTo>
                  <a:pt x="791059" y="177271"/>
                </a:lnTo>
                <a:lnTo>
                  <a:pt x="786600" y="228944"/>
                </a:lnTo>
                <a:lnTo>
                  <a:pt x="786600" y="228948"/>
                </a:lnTo>
                <a:lnTo>
                  <a:pt x="786600" y="228949"/>
                </a:lnTo>
                <a:lnTo>
                  <a:pt x="786600" y="228944"/>
                </a:lnTo>
                <a:lnTo>
                  <a:pt x="794873" y="153388"/>
                </a:lnTo>
                <a:lnTo>
                  <a:pt x="799269" y="125861"/>
                </a:lnTo>
                <a:cubicBezTo>
                  <a:pt x="801959" y="108703"/>
                  <a:pt x="804269" y="91492"/>
                  <a:pt x="805192" y="74129"/>
                </a:cubicBezTo>
                <a:close/>
                <a:moveTo>
                  <a:pt x="341402" y="0"/>
                </a:moveTo>
                <a:lnTo>
                  <a:pt x="805510" y="0"/>
                </a:lnTo>
                <a:lnTo>
                  <a:pt x="802792" y="21486"/>
                </a:lnTo>
                <a:lnTo>
                  <a:pt x="805510" y="1"/>
                </a:lnTo>
                <a:lnTo>
                  <a:pt x="4572002" y="2"/>
                </a:lnTo>
                <a:lnTo>
                  <a:pt x="4572002" y="6858002"/>
                </a:lnTo>
                <a:lnTo>
                  <a:pt x="312449" y="6858002"/>
                </a:lnTo>
                <a:lnTo>
                  <a:pt x="312449" y="6858001"/>
                </a:lnTo>
                <a:lnTo>
                  <a:pt x="312449" y="6858001"/>
                </a:lnTo>
                <a:lnTo>
                  <a:pt x="306286" y="6812064"/>
                </a:lnTo>
                <a:lnTo>
                  <a:pt x="311060" y="6776800"/>
                </a:lnTo>
                <a:cubicBezTo>
                  <a:pt x="314156" y="6765164"/>
                  <a:pt x="318906" y="6753698"/>
                  <a:pt x="325764" y="6742553"/>
                </a:cubicBezTo>
                <a:cubicBezTo>
                  <a:pt x="334052" y="6729219"/>
                  <a:pt x="339196" y="6716169"/>
                  <a:pt x="339600" y="6702977"/>
                </a:cubicBezTo>
                <a:lnTo>
                  <a:pt x="339600" y="6702976"/>
                </a:lnTo>
                <a:lnTo>
                  <a:pt x="339600" y="6702976"/>
                </a:lnTo>
                <a:cubicBezTo>
                  <a:pt x="340005" y="6689783"/>
                  <a:pt x="335671" y="6676448"/>
                  <a:pt x="325002" y="6662541"/>
                </a:cubicBezTo>
                <a:cubicBezTo>
                  <a:pt x="321335" y="6657826"/>
                  <a:pt x="319038" y="6651967"/>
                  <a:pt x="317919" y="6645552"/>
                </a:cubicBezTo>
                <a:lnTo>
                  <a:pt x="317907" y="6625225"/>
                </a:lnTo>
                <a:lnTo>
                  <a:pt x="334529" y="6588626"/>
                </a:lnTo>
                <a:cubicBezTo>
                  <a:pt x="340625" y="6582147"/>
                  <a:pt x="346721" y="6575479"/>
                  <a:pt x="357008" y="6564621"/>
                </a:cubicBezTo>
                <a:lnTo>
                  <a:pt x="357008" y="6564620"/>
                </a:lnTo>
                <a:lnTo>
                  <a:pt x="334529" y="6588625"/>
                </a:lnTo>
                <a:cubicBezTo>
                  <a:pt x="326052" y="6597578"/>
                  <a:pt x="320003" y="6611342"/>
                  <a:pt x="317907" y="6625224"/>
                </a:cubicBezTo>
                <a:lnTo>
                  <a:pt x="317907" y="6625225"/>
                </a:lnTo>
                <a:lnTo>
                  <a:pt x="317907" y="6625225"/>
                </a:lnTo>
                <a:cubicBezTo>
                  <a:pt x="315811" y="6639108"/>
                  <a:pt x="317668" y="6653111"/>
                  <a:pt x="325002" y="6662542"/>
                </a:cubicBezTo>
                <a:cubicBezTo>
                  <a:pt x="330337" y="6669496"/>
                  <a:pt x="334087" y="6676306"/>
                  <a:pt x="336454" y="6683027"/>
                </a:cubicBezTo>
                <a:lnTo>
                  <a:pt x="339600" y="6702976"/>
                </a:lnTo>
                <a:lnTo>
                  <a:pt x="325764" y="6742552"/>
                </a:lnTo>
                <a:cubicBezTo>
                  <a:pt x="312048" y="6764841"/>
                  <a:pt x="306762" y="6788417"/>
                  <a:pt x="306286" y="6812063"/>
                </a:cubicBezTo>
                <a:lnTo>
                  <a:pt x="306286" y="6812064"/>
                </a:lnTo>
                <a:lnTo>
                  <a:pt x="306286" y="6812064"/>
                </a:lnTo>
                <a:lnTo>
                  <a:pt x="312449" y="6858001"/>
                </a:lnTo>
                <a:lnTo>
                  <a:pt x="140196" y="6858001"/>
                </a:lnTo>
                <a:lnTo>
                  <a:pt x="130496" y="6815516"/>
                </a:lnTo>
                <a:cubicBezTo>
                  <a:pt x="124972" y="6793035"/>
                  <a:pt x="115065" y="6771319"/>
                  <a:pt x="111445" y="6748458"/>
                </a:cubicBezTo>
                <a:cubicBezTo>
                  <a:pt x="102873" y="6694164"/>
                  <a:pt x="96777" y="6639488"/>
                  <a:pt x="89919" y="6584812"/>
                </a:cubicBezTo>
                <a:cubicBezTo>
                  <a:pt x="82870" y="6528424"/>
                  <a:pt x="75440" y="6472225"/>
                  <a:pt x="69154" y="6415833"/>
                </a:cubicBezTo>
                <a:cubicBezTo>
                  <a:pt x="65914" y="6384972"/>
                  <a:pt x="65344" y="6353919"/>
                  <a:pt x="62296" y="6323058"/>
                </a:cubicBezTo>
                <a:cubicBezTo>
                  <a:pt x="59628" y="6296005"/>
                  <a:pt x="54675" y="6269144"/>
                  <a:pt x="51435" y="6242093"/>
                </a:cubicBezTo>
                <a:cubicBezTo>
                  <a:pt x="48769" y="6218660"/>
                  <a:pt x="47245" y="6195037"/>
                  <a:pt x="44577" y="6171605"/>
                </a:cubicBezTo>
                <a:cubicBezTo>
                  <a:pt x="40197" y="6134075"/>
                  <a:pt x="35243" y="6096736"/>
                  <a:pt x="30671" y="6059397"/>
                </a:cubicBezTo>
                <a:cubicBezTo>
                  <a:pt x="28957" y="6043776"/>
                  <a:pt x="24194" y="6027392"/>
                  <a:pt x="27051" y="6012723"/>
                </a:cubicBezTo>
                <a:cubicBezTo>
                  <a:pt x="34291" y="5975764"/>
                  <a:pt x="32195" y="5939377"/>
                  <a:pt x="27243" y="5902610"/>
                </a:cubicBezTo>
                <a:cubicBezTo>
                  <a:pt x="25526" y="5890037"/>
                  <a:pt x="25908" y="5876511"/>
                  <a:pt x="29147" y="5864318"/>
                </a:cubicBezTo>
                <a:cubicBezTo>
                  <a:pt x="35625" y="5839361"/>
                  <a:pt x="44769" y="5815169"/>
                  <a:pt x="52769" y="5790592"/>
                </a:cubicBezTo>
                <a:cubicBezTo>
                  <a:pt x="53721" y="5787924"/>
                  <a:pt x="53913" y="5784686"/>
                  <a:pt x="54483" y="5781830"/>
                </a:cubicBezTo>
                <a:cubicBezTo>
                  <a:pt x="57724" y="5765635"/>
                  <a:pt x="60962" y="5749634"/>
                  <a:pt x="63820" y="5733440"/>
                </a:cubicBezTo>
                <a:cubicBezTo>
                  <a:pt x="65344" y="5724678"/>
                  <a:pt x="65534" y="5715723"/>
                  <a:pt x="66868" y="5706959"/>
                </a:cubicBezTo>
                <a:cubicBezTo>
                  <a:pt x="72202" y="5673050"/>
                  <a:pt x="63248" y="5635711"/>
                  <a:pt x="86299" y="5606372"/>
                </a:cubicBezTo>
                <a:cubicBezTo>
                  <a:pt x="101159" y="5587321"/>
                  <a:pt x="97729" y="5568842"/>
                  <a:pt x="95443" y="5548460"/>
                </a:cubicBezTo>
                <a:cubicBezTo>
                  <a:pt x="93729" y="5533027"/>
                  <a:pt x="94301" y="5517215"/>
                  <a:pt x="94109" y="5501594"/>
                </a:cubicBezTo>
                <a:cubicBezTo>
                  <a:pt x="93539" y="5474161"/>
                  <a:pt x="93347" y="5446728"/>
                  <a:pt x="92395" y="5419295"/>
                </a:cubicBezTo>
                <a:cubicBezTo>
                  <a:pt x="92015" y="5410531"/>
                  <a:pt x="87251" y="5401579"/>
                  <a:pt x="88013" y="5393005"/>
                </a:cubicBezTo>
                <a:cubicBezTo>
                  <a:pt x="91633" y="5353379"/>
                  <a:pt x="97349" y="5313754"/>
                  <a:pt x="100587" y="5274129"/>
                </a:cubicBezTo>
                <a:cubicBezTo>
                  <a:pt x="102491" y="5251650"/>
                  <a:pt x="98873" y="5228597"/>
                  <a:pt x="101539" y="5206308"/>
                </a:cubicBezTo>
                <a:cubicBezTo>
                  <a:pt x="104587" y="5180591"/>
                  <a:pt x="112397" y="5155445"/>
                  <a:pt x="117162" y="5129916"/>
                </a:cubicBezTo>
                <a:cubicBezTo>
                  <a:pt x="118494" y="5122867"/>
                  <a:pt x="116780" y="5115057"/>
                  <a:pt x="116400" y="5107627"/>
                </a:cubicBezTo>
                <a:cubicBezTo>
                  <a:pt x="116017" y="5099245"/>
                  <a:pt x="115255" y="5091052"/>
                  <a:pt x="115065" y="5082670"/>
                </a:cubicBezTo>
                <a:cubicBezTo>
                  <a:pt x="114683" y="5057141"/>
                  <a:pt x="115255" y="5031614"/>
                  <a:pt x="113921" y="5006086"/>
                </a:cubicBezTo>
                <a:cubicBezTo>
                  <a:pt x="113159" y="4990465"/>
                  <a:pt x="105349" y="4974082"/>
                  <a:pt x="108207" y="4959602"/>
                </a:cubicBezTo>
                <a:cubicBezTo>
                  <a:pt x="113731" y="4930075"/>
                  <a:pt x="101349" y="4900546"/>
                  <a:pt x="111635" y="4871019"/>
                </a:cubicBezTo>
                <a:cubicBezTo>
                  <a:pt x="114683" y="4861873"/>
                  <a:pt x="107063" y="4849300"/>
                  <a:pt x="106683" y="4838250"/>
                </a:cubicBezTo>
                <a:cubicBezTo>
                  <a:pt x="105731" y="4810627"/>
                  <a:pt x="105921" y="4783004"/>
                  <a:pt x="106111" y="4755381"/>
                </a:cubicBezTo>
                <a:cubicBezTo>
                  <a:pt x="106301" y="4730614"/>
                  <a:pt x="103635" y="4704895"/>
                  <a:pt x="108969" y="4681083"/>
                </a:cubicBezTo>
                <a:cubicBezTo>
                  <a:pt x="114683" y="4656126"/>
                  <a:pt x="113921" y="4633647"/>
                  <a:pt x="107445" y="4609452"/>
                </a:cubicBezTo>
                <a:cubicBezTo>
                  <a:pt x="103063" y="4592878"/>
                  <a:pt x="102491" y="4575351"/>
                  <a:pt x="101159" y="4558207"/>
                </a:cubicBezTo>
                <a:cubicBezTo>
                  <a:pt x="99635" y="4539728"/>
                  <a:pt x="103635" y="4519343"/>
                  <a:pt x="97349" y="4502579"/>
                </a:cubicBezTo>
                <a:cubicBezTo>
                  <a:pt x="78678" y="4452665"/>
                  <a:pt x="74678" y="4401419"/>
                  <a:pt x="74678" y="4349222"/>
                </a:cubicBezTo>
                <a:cubicBezTo>
                  <a:pt x="74678" y="4339695"/>
                  <a:pt x="77344" y="4329979"/>
                  <a:pt x="80202" y="4320837"/>
                </a:cubicBezTo>
                <a:cubicBezTo>
                  <a:pt x="97349" y="4267493"/>
                  <a:pt x="95825" y="4213961"/>
                  <a:pt x="85346" y="4159667"/>
                </a:cubicBezTo>
                <a:cubicBezTo>
                  <a:pt x="83060" y="4148427"/>
                  <a:pt x="82678" y="4135854"/>
                  <a:pt x="84964" y="4124614"/>
                </a:cubicBezTo>
                <a:cubicBezTo>
                  <a:pt x="91633" y="4092989"/>
                  <a:pt x="102683" y="4062318"/>
                  <a:pt x="107445" y="4030503"/>
                </a:cubicBezTo>
                <a:cubicBezTo>
                  <a:pt x="115255" y="3977925"/>
                  <a:pt x="88967" y="3932394"/>
                  <a:pt x="71820" y="3885338"/>
                </a:cubicBezTo>
                <a:cubicBezTo>
                  <a:pt x="55627" y="3840569"/>
                  <a:pt x="19050" y="3802467"/>
                  <a:pt x="27243" y="3749506"/>
                </a:cubicBezTo>
                <a:cubicBezTo>
                  <a:pt x="28005" y="3744173"/>
                  <a:pt x="22860" y="3738267"/>
                  <a:pt x="21526" y="3732361"/>
                </a:cubicBezTo>
                <a:cubicBezTo>
                  <a:pt x="17906" y="3716168"/>
                  <a:pt x="13526" y="3699976"/>
                  <a:pt x="11810" y="3683591"/>
                </a:cubicBezTo>
                <a:cubicBezTo>
                  <a:pt x="9524" y="3663589"/>
                  <a:pt x="10286" y="3643204"/>
                  <a:pt x="8382" y="3623201"/>
                </a:cubicBezTo>
                <a:cubicBezTo>
                  <a:pt x="6096" y="3597482"/>
                  <a:pt x="0" y="3572146"/>
                  <a:pt x="0" y="3546617"/>
                </a:cubicBezTo>
                <a:cubicBezTo>
                  <a:pt x="0" y="3526042"/>
                  <a:pt x="7048" y="3505657"/>
                  <a:pt x="10478" y="3485275"/>
                </a:cubicBezTo>
                <a:cubicBezTo>
                  <a:pt x="15240" y="3456508"/>
                  <a:pt x="13906" y="3424883"/>
                  <a:pt x="26098" y="3399546"/>
                </a:cubicBezTo>
                <a:cubicBezTo>
                  <a:pt x="39053" y="3372495"/>
                  <a:pt x="44959" y="3346776"/>
                  <a:pt x="40959" y="3318771"/>
                </a:cubicBezTo>
                <a:cubicBezTo>
                  <a:pt x="39625" y="3309437"/>
                  <a:pt x="31623" y="3297434"/>
                  <a:pt x="23432" y="3293244"/>
                </a:cubicBezTo>
                <a:cubicBezTo>
                  <a:pt x="5144" y="3283908"/>
                  <a:pt x="1904" y="3271145"/>
                  <a:pt x="8192" y="3253809"/>
                </a:cubicBezTo>
                <a:cubicBezTo>
                  <a:pt x="13526" y="3238758"/>
                  <a:pt x="16192" y="3220280"/>
                  <a:pt x="26481" y="3209993"/>
                </a:cubicBezTo>
                <a:cubicBezTo>
                  <a:pt x="55627" y="3180844"/>
                  <a:pt x="56580" y="3143695"/>
                  <a:pt x="64390" y="3107500"/>
                </a:cubicBezTo>
                <a:cubicBezTo>
                  <a:pt x="69154" y="3085403"/>
                  <a:pt x="69344" y="3064827"/>
                  <a:pt x="66106" y="3042728"/>
                </a:cubicBezTo>
                <a:cubicBezTo>
                  <a:pt x="58866" y="2994722"/>
                  <a:pt x="69154" y="2948047"/>
                  <a:pt x="82298" y="2901943"/>
                </a:cubicBezTo>
                <a:cubicBezTo>
                  <a:pt x="91061" y="2871462"/>
                  <a:pt x="96395" y="2840219"/>
                  <a:pt x="105349" y="2809930"/>
                </a:cubicBezTo>
                <a:cubicBezTo>
                  <a:pt x="112207" y="2787259"/>
                  <a:pt x="120400" y="2764590"/>
                  <a:pt x="131448" y="2743826"/>
                </a:cubicBezTo>
                <a:cubicBezTo>
                  <a:pt x="147643" y="2713723"/>
                  <a:pt x="172027" y="2687436"/>
                  <a:pt x="165549" y="2649143"/>
                </a:cubicBezTo>
                <a:cubicBezTo>
                  <a:pt x="159835" y="2615421"/>
                  <a:pt x="171835" y="2584942"/>
                  <a:pt x="183266" y="2554079"/>
                </a:cubicBezTo>
                <a:cubicBezTo>
                  <a:pt x="191648" y="2531409"/>
                  <a:pt x="200222" y="2508742"/>
                  <a:pt x="205556" y="2485307"/>
                </a:cubicBezTo>
                <a:cubicBezTo>
                  <a:pt x="211843" y="2457492"/>
                  <a:pt x="209175" y="2426059"/>
                  <a:pt x="220797" y="2401292"/>
                </a:cubicBezTo>
                <a:cubicBezTo>
                  <a:pt x="232989" y="2375383"/>
                  <a:pt x="224797" y="2353859"/>
                  <a:pt x="221367" y="2330806"/>
                </a:cubicBezTo>
                <a:cubicBezTo>
                  <a:pt x="216033" y="2294039"/>
                  <a:pt x="206126" y="2257459"/>
                  <a:pt x="218701" y="2220312"/>
                </a:cubicBezTo>
                <a:cubicBezTo>
                  <a:pt x="233941" y="2175163"/>
                  <a:pt x="250324" y="2130393"/>
                  <a:pt x="264802" y="2085054"/>
                </a:cubicBezTo>
                <a:cubicBezTo>
                  <a:pt x="270329" y="2067525"/>
                  <a:pt x="272615" y="2048668"/>
                  <a:pt x="275091" y="2030378"/>
                </a:cubicBezTo>
                <a:cubicBezTo>
                  <a:pt x="277187" y="2013043"/>
                  <a:pt x="271853" y="1992279"/>
                  <a:pt x="279853" y="1978940"/>
                </a:cubicBezTo>
                <a:cubicBezTo>
                  <a:pt x="300428" y="1944649"/>
                  <a:pt x="310524" y="1909408"/>
                  <a:pt x="310524" y="1869780"/>
                </a:cubicBezTo>
                <a:cubicBezTo>
                  <a:pt x="310524" y="1854920"/>
                  <a:pt x="319098" y="1840441"/>
                  <a:pt x="320622" y="1825393"/>
                </a:cubicBezTo>
                <a:cubicBezTo>
                  <a:pt x="322526" y="1804816"/>
                  <a:pt x="327671" y="1781194"/>
                  <a:pt x="320430" y="1763287"/>
                </a:cubicBezTo>
                <a:cubicBezTo>
                  <a:pt x="303286" y="1721185"/>
                  <a:pt x="317574" y="1687086"/>
                  <a:pt x="334529" y="1650317"/>
                </a:cubicBezTo>
                <a:cubicBezTo>
                  <a:pt x="351293" y="1614120"/>
                  <a:pt x="364628" y="1576019"/>
                  <a:pt x="375678" y="1537537"/>
                </a:cubicBezTo>
                <a:cubicBezTo>
                  <a:pt x="379678" y="1523059"/>
                  <a:pt x="373010" y="1505724"/>
                  <a:pt x="371678" y="1489720"/>
                </a:cubicBezTo>
                <a:cubicBezTo>
                  <a:pt x="371296" y="1484004"/>
                  <a:pt x="370724" y="1477717"/>
                  <a:pt x="372630" y="1472575"/>
                </a:cubicBezTo>
                <a:cubicBezTo>
                  <a:pt x="390919" y="1422854"/>
                  <a:pt x="404825" y="1372368"/>
                  <a:pt x="395301" y="1318456"/>
                </a:cubicBezTo>
                <a:cubicBezTo>
                  <a:pt x="394347" y="1313504"/>
                  <a:pt x="396443" y="1307978"/>
                  <a:pt x="397777" y="1303024"/>
                </a:cubicBezTo>
                <a:cubicBezTo>
                  <a:pt x="404635" y="1278829"/>
                  <a:pt x="415493" y="1255206"/>
                  <a:pt x="417970" y="1230633"/>
                </a:cubicBezTo>
                <a:cubicBezTo>
                  <a:pt x="424066" y="1170051"/>
                  <a:pt x="426544" y="1109091"/>
                  <a:pt x="430544" y="1048125"/>
                </a:cubicBezTo>
                <a:cubicBezTo>
                  <a:pt x="430734" y="1044315"/>
                  <a:pt x="430734" y="1040315"/>
                  <a:pt x="432068" y="1036887"/>
                </a:cubicBezTo>
                <a:cubicBezTo>
                  <a:pt x="440260" y="1014406"/>
                  <a:pt x="437592" y="994785"/>
                  <a:pt x="421972" y="975733"/>
                </a:cubicBezTo>
                <a:cubicBezTo>
                  <a:pt x="415113" y="967350"/>
                  <a:pt x="411493" y="955920"/>
                  <a:pt x="407683" y="945444"/>
                </a:cubicBezTo>
                <a:cubicBezTo>
                  <a:pt x="401967" y="930011"/>
                  <a:pt x="396443" y="914200"/>
                  <a:pt x="392823" y="898198"/>
                </a:cubicBezTo>
                <a:cubicBezTo>
                  <a:pt x="389395" y="882384"/>
                  <a:pt x="384632" y="865430"/>
                  <a:pt x="387299" y="850189"/>
                </a:cubicBezTo>
                <a:cubicBezTo>
                  <a:pt x="392061" y="822756"/>
                  <a:pt x="402729" y="796655"/>
                  <a:pt x="409779" y="769605"/>
                </a:cubicBezTo>
                <a:cubicBezTo>
                  <a:pt x="412255" y="760270"/>
                  <a:pt x="411873" y="749982"/>
                  <a:pt x="412065" y="740268"/>
                </a:cubicBezTo>
                <a:cubicBezTo>
                  <a:pt x="412635" y="717977"/>
                  <a:pt x="407111" y="695116"/>
                  <a:pt x="422924" y="674923"/>
                </a:cubicBezTo>
                <a:cubicBezTo>
                  <a:pt x="437782" y="656255"/>
                  <a:pt x="433402" y="637392"/>
                  <a:pt x="422162" y="617772"/>
                </a:cubicBezTo>
                <a:cubicBezTo>
                  <a:pt x="414159" y="603673"/>
                  <a:pt x="407873" y="587672"/>
                  <a:pt x="404825" y="571860"/>
                </a:cubicBezTo>
                <a:cubicBezTo>
                  <a:pt x="400635" y="550141"/>
                  <a:pt x="398919" y="528615"/>
                  <a:pt x="401397" y="505182"/>
                </a:cubicBezTo>
                <a:cubicBezTo>
                  <a:pt x="403111" y="488607"/>
                  <a:pt x="403873" y="475081"/>
                  <a:pt x="413969" y="462126"/>
                </a:cubicBezTo>
                <a:cubicBezTo>
                  <a:pt x="415493" y="460032"/>
                  <a:pt x="415875" y="456222"/>
                  <a:pt x="415683" y="453364"/>
                </a:cubicBezTo>
                <a:cubicBezTo>
                  <a:pt x="412445" y="415835"/>
                  <a:pt x="414159" y="378686"/>
                  <a:pt x="416448" y="340774"/>
                </a:cubicBezTo>
                <a:cubicBezTo>
                  <a:pt x="419494" y="292579"/>
                  <a:pt x="410541" y="241901"/>
                  <a:pt x="378536" y="200182"/>
                </a:cubicBezTo>
                <a:cubicBezTo>
                  <a:pt x="373772" y="194085"/>
                  <a:pt x="371678" y="184941"/>
                  <a:pt x="370534" y="176939"/>
                </a:cubicBezTo>
                <a:cubicBezTo>
                  <a:pt x="365582" y="139219"/>
                  <a:pt x="362152" y="101308"/>
                  <a:pt x="356628" y="63587"/>
                </a:cubicBezTo>
                <a:cubicBezTo>
                  <a:pt x="353579" y="43012"/>
                  <a:pt x="350911" y="21486"/>
                  <a:pt x="342529" y="2817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Freeform: Shape 6152">
            <a:extLst>
              <a:ext uri="{FF2B5EF4-FFF2-40B4-BE49-F238E27FC236}">
                <a16:creationId xmlns:a16="http://schemas.microsoft.com/office/drawing/2014/main" id="{D891F8D6-850A-4554-AF0F-FC18D0F9D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82B53-580A-0980-FC41-C61488652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3078"/>
            <a:ext cx="7619998" cy="4843463"/>
          </a:xfrm>
        </p:spPr>
        <p:txBody>
          <a:bodyPr>
            <a:normAutofit/>
          </a:bodyPr>
          <a:lstStyle/>
          <a:p>
            <a:pPr indent="0">
              <a:lnSpc>
                <a:spcPct val="120000"/>
              </a:lnSpc>
              <a:buNone/>
              <a:defRPr/>
            </a:pPr>
            <a:r>
              <a:rPr lang="ru-RU" sz="2400" b="1" dirty="0"/>
              <a:t>«Нельзя пренебрегать общением с Богом в молитве и изучением Его Слова, потому что здесь находится источник Его силы. Никакая работа в Церкви не должна быть поставлена выше этой».</a:t>
            </a:r>
            <a:br>
              <a:rPr lang="ru-RU" sz="2400" dirty="0"/>
            </a:br>
            <a:r>
              <a:rPr lang="ru-RU" sz="2400" i="1" dirty="0"/>
              <a:t>Свидетельства для Церкви, т. 6, с. 47</a:t>
            </a:r>
            <a:endParaRPr lang="en-US" sz="1800" dirty="0"/>
          </a:p>
        </p:txBody>
      </p:sp>
      <p:sp>
        <p:nvSpPr>
          <p:cNvPr id="6155" name="Freeform: Shape 6154">
            <a:extLst>
              <a:ext uri="{FF2B5EF4-FFF2-40B4-BE49-F238E27FC236}">
                <a16:creationId xmlns:a16="http://schemas.microsoft.com/office/drawing/2014/main" id="{801843F1-9A50-4D34-96E0-A5E4E744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59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67ED9-FC33-05C2-F2CB-3A31A254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720678"/>
            <a:ext cx="6095999" cy="893810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Сущность пастора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170" name="Picture 2" descr="Tartuffe : les deux visages de l'hypocrisie | Cerveau &amp; Psycho">
            <a:extLst>
              <a:ext uri="{FF2B5EF4-FFF2-40B4-BE49-F238E27FC236}">
                <a16:creationId xmlns:a16="http://schemas.microsoft.com/office/drawing/2014/main" id="{E1F1DC26-022E-997A-9494-7BD7C1D3C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0" r="31750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Freeform: Shape 7176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79" name="Freeform: Shape 7178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58B8B-FD14-BE1A-9DD9-4C1D1C9B8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925" y="2747956"/>
            <a:ext cx="6515100" cy="30480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/>
              <a:t>• </a:t>
            </a:r>
            <a:r>
              <a:rPr lang="ru-RU" sz="3200" b="1" dirty="0"/>
              <a:t>Опасность в служении заключается в том, что внешнее может выглядеть лучше, чем то, что происходит внутри.</a:t>
            </a:r>
            <a:endParaRPr lang="ru-RU" sz="3200" dirty="0"/>
          </a:p>
          <a:p>
            <a:pPr marL="0" indent="0">
              <a:buNone/>
            </a:pPr>
            <a:r>
              <a:rPr lang="ru-RU" sz="3200" dirty="0"/>
              <a:t>• </a:t>
            </a:r>
            <a:r>
              <a:rPr lang="ru-RU" sz="3200" b="1" dirty="0"/>
              <a:t>Не допускайте лицемерия в служении.</a:t>
            </a:r>
            <a:endParaRPr lang="ru-RU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72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377A3-8AAB-8014-018D-203A55A4C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649241"/>
            <a:ext cx="6095999" cy="736644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Сущность пастора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194" name="Picture 2" descr="தூக்கி சுமக்கும் தேவன் - Bethel Tamil Christian Church Switzerland">
            <a:extLst>
              <a:ext uri="{FF2B5EF4-FFF2-40B4-BE49-F238E27FC236}">
                <a16:creationId xmlns:a16="http://schemas.microsoft.com/office/drawing/2014/main" id="{41F0C859-1E02-2E93-7D9C-532858D38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1" r="15206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Freeform: Shape 8200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203" name="Freeform: Shape 8202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0E72-1A60-F938-D3DF-858F4FC80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3047999"/>
            <a:ext cx="6095999" cy="304800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altLang="en-US" sz="3200" b="1" dirty="0"/>
              <a:t>Самый большой вызов: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altLang="en-US" sz="3200" b="1" dirty="0">
                <a:solidFill>
                  <a:srgbClr val="FFC000"/>
                </a:solidFill>
              </a:rPr>
              <a:t>быть похожим на Христа</a:t>
            </a:r>
            <a:r>
              <a:rPr lang="en-US" altLang="en-US" sz="3200" b="1" dirty="0">
                <a:solidFill>
                  <a:srgbClr val="FFC00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84303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2919</TotalTime>
  <Words>1076</Words>
  <Application>Microsoft Office PowerPoint</Application>
  <PresentationFormat>Широкоэкранный</PresentationFormat>
  <Paragraphs>195</Paragraphs>
  <Slides>55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Calibri</vt:lpstr>
      <vt:lpstr>Times New Roman</vt:lpstr>
      <vt:lpstr>Verdana Pro</vt:lpstr>
      <vt:lpstr>Verdana Pro Cond SemiBold</vt:lpstr>
      <vt:lpstr>TornVTI</vt:lpstr>
      <vt:lpstr>Что значит быть пастором? </vt:lpstr>
      <vt:lpstr>Как определить хорошего пастора?</vt:lpstr>
      <vt:lpstr>Презентация PowerPoint</vt:lpstr>
      <vt:lpstr>1. Сущность пастора</vt:lpstr>
      <vt:lpstr>Сущность пастора</vt:lpstr>
      <vt:lpstr>Сущность пастора</vt:lpstr>
      <vt:lpstr>Сущность пастора</vt:lpstr>
      <vt:lpstr>Сущность пастора</vt:lpstr>
      <vt:lpstr>Сущность пастора</vt:lpstr>
      <vt:lpstr>Презентация PowerPoint</vt:lpstr>
      <vt:lpstr>2. Хороший проповедник</vt:lpstr>
      <vt:lpstr>Хороший проповедник</vt:lpstr>
      <vt:lpstr>Хороший проповедник</vt:lpstr>
      <vt:lpstr>Хороший проповедник</vt:lpstr>
      <vt:lpstr>3. Хороший лидер</vt:lpstr>
      <vt:lpstr>Хороший лидер</vt:lpstr>
      <vt:lpstr>Хороший лидер</vt:lpstr>
      <vt:lpstr>Хороший лидер</vt:lpstr>
      <vt:lpstr>Хороший лидер</vt:lpstr>
      <vt:lpstr>Хороший лидер</vt:lpstr>
      <vt:lpstr>4. Человек молитвы</vt:lpstr>
      <vt:lpstr>Человек молитвы</vt:lpstr>
      <vt:lpstr>Человек молитвы</vt:lpstr>
      <vt:lpstr>5. Хорошие отношения</vt:lpstr>
      <vt:lpstr>Хорошие отношения</vt:lpstr>
      <vt:lpstr>Принцип 50% </vt:lpstr>
      <vt:lpstr>Хорошие отношения</vt:lpstr>
      <vt:lpstr>Члены Церкви</vt:lpstr>
      <vt:lpstr>Хорошие отношения</vt:lpstr>
      <vt:lpstr>Хорошие отношения</vt:lpstr>
      <vt:lpstr>Хорошие отношения</vt:lpstr>
      <vt:lpstr>6. Крепкая семья</vt:lpstr>
      <vt:lpstr>Крепкая семья</vt:lpstr>
      <vt:lpstr>Презентация PowerPoint</vt:lpstr>
      <vt:lpstr>Презентация PowerPoint</vt:lpstr>
      <vt:lpstr>Крепкая семья</vt:lpstr>
      <vt:lpstr>Крепкая семья</vt:lpstr>
      <vt:lpstr>Крепкая семья</vt:lpstr>
      <vt:lpstr>7. Посещение членов Церкви</vt:lpstr>
      <vt:lpstr>Пасторский визит Служение любви</vt:lpstr>
      <vt:lpstr>Посещения развивают служение лучшим образом</vt:lpstr>
      <vt:lpstr>Посещения развивают служение лучшим образом </vt:lpstr>
      <vt:lpstr>Почему пасторские посещения не совершаются?</vt:lpstr>
      <vt:lpstr>Поиск решение</vt:lpstr>
      <vt:lpstr>Некоторые советы для пасторских посещений</vt:lpstr>
      <vt:lpstr>Некоторые советы для пасторских посещений</vt:lpstr>
      <vt:lpstr>Пасторское посещение</vt:lpstr>
      <vt:lpstr>Презентация PowerPoint</vt:lpstr>
      <vt:lpstr>8. Посвящение миссии</vt:lpstr>
      <vt:lpstr>Наша Миссия </vt:lpstr>
      <vt:lpstr>Наша Миссия</vt:lpstr>
      <vt:lpstr>Причина миссии </vt:lpstr>
      <vt:lpstr>Причина миссии </vt:lpstr>
      <vt:lpstr>Посвящение Миссии</vt:lpstr>
      <vt:lpstr>А вы хороший пастор?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DOES IT MEAN TO BE A PASTOR? </dc:title>
  <dc:creator>Arrais, Jonas</dc:creator>
  <cp:lastModifiedBy>Vitalie Katsal</cp:lastModifiedBy>
  <cp:revision>37</cp:revision>
  <dcterms:created xsi:type="dcterms:W3CDTF">2024-02-29T05:43:57Z</dcterms:created>
  <dcterms:modified xsi:type="dcterms:W3CDTF">2026-06-16T17:51:05Z</dcterms:modified>
</cp:coreProperties>
</file>