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sldIdLst>
    <p:sldId id="257" r:id="rId2"/>
    <p:sldId id="266" r:id="rId3"/>
    <p:sldId id="267" r:id="rId4"/>
    <p:sldId id="268" r:id="rId5"/>
    <p:sldId id="269" r:id="rId6"/>
    <p:sldId id="270" r:id="rId7"/>
    <p:sldId id="273" r:id="rId8"/>
    <p:sldId id="274" r:id="rId9"/>
    <p:sldId id="275" r:id="rId10"/>
    <p:sldId id="276" r:id="rId11"/>
    <p:sldId id="277" r:id="rId12"/>
    <p:sldId id="278" r:id="rId13"/>
    <p:sldId id="336" r:id="rId14"/>
    <p:sldId id="280" r:id="rId15"/>
    <p:sldId id="281" r:id="rId16"/>
    <p:sldId id="282" r:id="rId17"/>
    <p:sldId id="283" r:id="rId18"/>
    <p:sldId id="285" r:id="rId19"/>
    <p:sldId id="337" r:id="rId20"/>
    <p:sldId id="286" r:id="rId21"/>
    <p:sldId id="338" r:id="rId22"/>
    <p:sldId id="287" r:id="rId23"/>
    <p:sldId id="339" r:id="rId24"/>
    <p:sldId id="340" r:id="rId25"/>
    <p:sldId id="344" r:id="rId26"/>
    <p:sldId id="341" r:id="rId27"/>
    <p:sldId id="296" r:id="rId28"/>
    <p:sldId id="366" r:id="rId29"/>
    <p:sldId id="367" r:id="rId30"/>
    <p:sldId id="298" r:id="rId31"/>
    <p:sldId id="349" r:id="rId32"/>
    <p:sldId id="351" r:id="rId33"/>
    <p:sldId id="368" r:id="rId34"/>
    <p:sldId id="369" r:id="rId35"/>
    <p:sldId id="370" r:id="rId36"/>
    <p:sldId id="371" r:id="rId37"/>
    <p:sldId id="306" r:id="rId38"/>
    <p:sldId id="357" r:id="rId39"/>
    <p:sldId id="372" r:id="rId40"/>
    <p:sldId id="373" r:id="rId41"/>
    <p:sldId id="311" r:id="rId42"/>
    <p:sldId id="312" r:id="rId43"/>
    <p:sldId id="313" r:id="rId44"/>
    <p:sldId id="314" r:id="rId45"/>
    <p:sldId id="316" r:id="rId46"/>
    <p:sldId id="360" r:id="rId47"/>
    <p:sldId id="320" r:id="rId48"/>
    <p:sldId id="315" r:id="rId49"/>
    <p:sldId id="318" r:id="rId50"/>
    <p:sldId id="333" r:id="rId51"/>
    <p:sldId id="362" r:id="rId52"/>
    <p:sldId id="361" r:id="rId53"/>
    <p:sldId id="363" r:id="rId5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AB9"/>
    <a:srgbClr val="452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4"/>
    <p:restoredTop sz="78889"/>
  </p:normalViewPr>
  <p:slideViewPr>
    <p:cSldViewPr snapToGrid="0">
      <p:cViewPr varScale="1">
        <p:scale>
          <a:sx n="45" d="100"/>
          <a:sy n="45" d="100"/>
        </p:scale>
        <p:origin x="34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53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4948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384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6584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6536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7027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8652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2157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400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373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MEN Slide_PowerPoint.jpg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MEN Slide_PowerPoint.jpg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2103744" y="2869910"/>
            <a:ext cx="20502762" cy="5328620"/>
          </a:xfrm>
          <a:prstGeom prst="rect">
            <a:avLst/>
          </a:prstGeom>
          <a:effectLst>
            <a:outerShdw blurRad="63500" dist="116950" dir="6009226" rotWithShape="0">
              <a:srgbClr val="000000">
                <a:alpha val="61303"/>
              </a:srgbClr>
            </a:outerShdw>
          </a:effectLst>
        </p:spPr>
        <p:txBody>
          <a:bodyPr/>
          <a:lstStyle>
            <a:lvl1pPr algn="ctr">
              <a:defRPr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1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500898" y="8272684"/>
            <a:ext cx="11708455" cy="73758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MEN Slide_PowerPoint.jpg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599830" y="1707487"/>
            <a:ext cx="21184340" cy="1913027"/>
          </a:xfrm>
          <a:prstGeom prst="rect">
            <a:avLst/>
          </a:prstGeom>
          <a:effectLst>
            <a:outerShdw blurRad="63500" dist="117880" dir="6060000" rotWithShape="0">
              <a:srgbClr val="000000">
                <a:alpha val="77163"/>
              </a:srgbClr>
            </a:outerShdw>
          </a:effectLst>
        </p:spPr>
        <p:txBody>
          <a:bodyPr anchor="t"/>
          <a:lstStyle>
            <a:lvl1pPr algn="ctr">
              <a:defRPr sz="8500" spc="-17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Slide Title</a:t>
            </a:r>
          </a:p>
        </p:txBody>
      </p:sp>
      <p:sp>
        <p:nvSpPr>
          <p:cNvPr id="63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758544" y="3267386"/>
            <a:ext cx="20866911" cy="1376532"/>
          </a:xfrm>
          <a:prstGeom prst="rect">
            <a:avLst/>
          </a:prstGeom>
        </p:spPr>
        <p:txBody>
          <a:bodyPr lIns="45719" tIns="45719" rIns="45719" bIns="45719"/>
          <a:lstStyle>
            <a:lvl1pPr algn="ctr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Slide Subtitle</a:t>
            </a:r>
          </a:p>
        </p:txBody>
      </p:sp>
      <p:sp>
        <p:nvSpPr>
          <p:cNvPr id="6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064955" y="4707179"/>
            <a:ext cx="16651539" cy="7797337"/>
          </a:xfrm>
          <a:prstGeom prst="rect">
            <a:avLst/>
          </a:prstGeom>
        </p:spPr>
        <p:txBody>
          <a:bodyPr/>
          <a:lstStyle>
            <a:lvl1pPr marL="609600" indent="-609600" defTabSz="2438338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 b="0">
                <a:latin typeface="Arial"/>
                <a:ea typeface="Arial"/>
                <a:cs typeface="Arial"/>
                <a:sym typeface="Arial"/>
              </a:defRPr>
            </a:lvl1pPr>
            <a:lvl2pPr marL="1219200" indent="-609600" defTabSz="2438338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 b="0">
                <a:latin typeface="Arial"/>
                <a:ea typeface="Arial"/>
                <a:cs typeface="Arial"/>
                <a:sym typeface="Arial"/>
              </a:defRPr>
            </a:lvl2pPr>
            <a:lvl3pPr marL="1828800" indent="-609600" defTabSz="2438338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 b="0">
                <a:latin typeface="Arial"/>
                <a:ea typeface="Arial"/>
                <a:cs typeface="Arial"/>
                <a:sym typeface="Arial"/>
              </a:defRPr>
            </a:lvl3pPr>
            <a:lvl4pPr marL="2438400" indent="-609600" defTabSz="2438338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 b="0">
                <a:latin typeface="Arial"/>
                <a:ea typeface="Arial"/>
                <a:cs typeface="Arial"/>
                <a:sym typeface="Arial"/>
              </a:defRPr>
            </a:lvl4pPr>
            <a:lvl5pPr marL="3048000" indent="-609600" defTabSz="2438338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 b="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>
            <a:spLocks noGrp="1"/>
          </p:cNvSpPr>
          <p:nvPr>
            <p:ph type="pic" idx="21"/>
          </p:nvPr>
        </p:nvSpPr>
        <p:spPr>
          <a:xfrm>
            <a:off x="-1114277" y="-35580"/>
            <a:ext cx="26589949" cy="137887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1024" y="13076008"/>
            <a:ext cx="349455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274889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 txBox="1">
            <a:spLocks noGrp="1"/>
          </p:cNvSpPr>
          <p:nvPr>
            <p:ph type="title"/>
          </p:nvPr>
        </p:nvSpPr>
        <p:spPr>
          <a:xfrm>
            <a:off x="1219198" y="549277"/>
            <a:ext cx="21945604" cy="22860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1828865">
              <a:defRPr sz="8719" cap="none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198" y="3200399"/>
            <a:ext cx="21945604" cy="9051929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663052" indent="-663052" defTabSz="1828865">
              <a:spcBef>
                <a:spcPts val="1406"/>
              </a:spcBef>
              <a:buClrTx/>
              <a:buSzPct val="100000"/>
              <a:defRPr sz="61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74438" indent="-631478" defTabSz="1828865">
              <a:spcBef>
                <a:spcPts val="1406"/>
              </a:spcBef>
              <a:buClrTx/>
              <a:buSzPct val="100000"/>
              <a:buChar char="–"/>
              <a:defRPr sz="61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75301" indent="-589380" defTabSz="1828865">
              <a:spcBef>
                <a:spcPts val="1406"/>
              </a:spcBef>
              <a:buClrTx/>
              <a:buSzPct val="100000"/>
              <a:defRPr sz="61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636137" indent="-707256" defTabSz="1828865">
              <a:spcBef>
                <a:spcPts val="1406"/>
              </a:spcBef>
              <a:buClrTx/>
              <a:buSzPct val="100000"/>
              <a:buChar char="–"/>
              <a:defRPr sz="61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279098" indent="-707256" defTabSz="1828865">
              <a:spcBef>
                <a:spcPts val="1406"/>
              </a:spcBef>
              <a:buClrTx/>
              <a:buSzPct val="100000"/>
              <a:buChar char="»"/>
              <a:defRPr sz="61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1357" y="12490450"/>
            <a:ext cx="413444" cy="408315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828865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46461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8" r:id="rId4"/>
    <p:sldLayoutId id="2147483659" r:id="rId5"/>
    <p:sldLayoutId id="2147483660" r:id="rId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resentation Title"/>
          <p:cNvSpPr txBox="1">
            <a:spLocks noGrp="1"/>
          </p:cNvSpPr>
          <p:nvPr>
            <p:ph type="title"/>
          </p:nvPr>
        </p:nvSpPr>
        <p:spPr>
          <a:xfrm>
            <a:off x="2103744" y="2254090"/>
            <a:ext cx="20215080" cy="5328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16700" dirty="0">
                <a:solidFill>
                  <a:schemeClr val="tx1"/>
                </a:solidFill>
              </a:rPr>
              <a:t>Прикосновение благодати</a:t>
            </a:r>
            <a:endParaRPr lang="en-US" sz="16700" dirty="0">
              <a:solidFill>
                <a:schemeClr val="tx1"/>
              </a:solidFill>
            </a:endParaRPr>
          </a:p>
        </p:txBody>
      </p:sp>
      <p:sp>
        <p:nvSpPr>
          <p:cNvPr id="118" name="Author and Date"/>
          <p:cNvSpPr txBox="1">
            <a:spLocks noGrp="1"/>
          </p:cNvSpPr>
          <p:nvPr>
            <p:ph type="body" idx="22"/>
          </p:nvPr>
        </p:nvSpPr>
        <p:spPr>
          <a:xfrm>
            <a:off x="6444915" y="7656864"/>
            <a:ext cx="12474456" cy="15742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r>
              <a:rPr lang="en-US" sz="8000" dirty="0"/>
              <a:t>Daniel Jiao</a:t>
            </a:r>
            <a:endParaRPr sz="800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shanghai-democracy-movement-41.jpg" descr="shanghai-democracy-movement-4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icture 3" descr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3" descr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72C621-07B8-8C9F-6B3B-39F3E5BD8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Picture 1">
            <a:extLst>
              <a:ext uri="{FF2B5EF4-FFF2-40B4-BE49-F238E27FC236}">
                <a16:creationId xmlns:a16="http://schemas.microsoft.com/office/drawing/2014/main" id="{E348037E-89C7-AC8A-B3F5-1662791C1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2961" y="7162086"/>
            <a:ext cx="9778105" cy="6553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3" descr="Picture 3">
            <a:extLst>
              <a:ext uri="{FF2B5EF4-FFF2-40B4-BE49-F238E27FC236}">
                <a16:creationId xmlns:a16="http://schemas.microsoft.com/office/drawing/2014/main" id="{6B990007-FC78-0EEE-E247-200CD9650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875" y="0"/>
            <a:ext cx="16487157" cy="9647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4" descr="Picture 4">
            <a:extLst>
              <a:ext uri="{FF2B5EF4-FFF2-40B4-BE49-F238E27FC236}">
                <a16:creationId xmlns:a16="http://schemas.microsoft.com/office/drawing/2014/main" id="{B37B06ED-3F2E-E8B8-5CDD-AE5F1CC80A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3517454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1" descr="Picture 1">
            <a:extLst>
              <a:ext uri="{FF2B5EF4-FFF2-40B4-BE49-F238E27FC236}">
                <a16:creationId xmlns:a16="http://schemas.microsoft.com/office/drawing/2014/main" id="{111D0C8F-6FA2-5E32-2525-18871A59A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1032" y="0"/>
            <a:ext cx="2622968" cy="1374083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25C5B32-4725-3878-FB03-BBFE94B231D9}"/>
              </a:ext>
            </a:extLst>
          </p:cNvPr>
          <p:cNvSpPr/>
          <p:nvPr/>
        </p:nvSpPr>
        <p:spPr>
          <a:xfrm>
            <a:off x="13952928" y="447520"/>
            <a:ext cx="9778105" cy="6553913"/>
          </a:xfrm>
          <a:prstGeom prst="rect">
            <a:avLst/>
          </a:prstGeom>
          <a:solidFill>
            <a:srgbClr val="45251A"/>
          </a:solidFill>
          <a:ln w="12700" cap="flat">
            <a:solidFill>
              <a:srgbClr val="45251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78CC59-9C59-DBA1-47C1-63AE5E349D07}"/>
              </a:ext>
            </a:extLst>
          </p:cNvPr>
          <p:cNvSpPr txBox="1"/>
          <p:nvPr/>
        </p:nvSpPr>
        <p:spPr>
          <a:xfrm>
            <a:off x="14060378" y="1064577"/>
            <a:ext cx="9778105" cy="74743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7200" b="1" dirty="0">
                <a:solidFill>
                  <a:srgbClr val="F2EAB9"/>
                </a:solidFill>
                <a:latin typeface="Georgia" panose="02040502050405020303" pitchFamily="18" charset="0"/>
                <a:ea typeface="Merriweather Light 18pt" pitchFamily="2" charset="0"/>
                <a:cs typeface="Arial Narrow" panose="020B0604020202020204" pitchFamily="34" charset="0"/>
              </a:rPr>
              <a:t>«Я готов идти куда угодно, лишь бы это было вперёд»</a:t>
            </a:r>
          </a:p>
          <a:p>
            <a:endParaRPr lang="ru-RU" sz="7200" b="1" dirty="0">
              <a:solidFill>
                <a:srgbClr val="F2EAB9"/>
              </a:solidFill>
              <a:latin typeface="Georgia" panose="02040502050405020303" pitchFamily="18" charset="0"/>
              <a:ea typeface="Merriweather Light 18pt" pitchFamily="2" charset="0"/>
              <a:cs typeface="Arial Narrow" panose="020B0604020202020204" pitchFamily="34" charset="0"/>
            </a:endParaRPr>
          </a:p>
          <a:p>
            <a:r>
              <a:rPr lang="ru-RU" sz="7200" b="1" dirty="0">
                <a:solidFill>
                  <a:srgbClr val="F2EAB9"/>
                </a:solidFill>
                <a:latin typeface="Georgia" panose="02040502050405020303" pitchFamily="18" charset="0"/>
                <a:ea typeface="Merriweather Light 18pt" pitchFamily="2" charset="0"/>
                <a:cs typeface="Arial Narrow" panose="020B0604020202020204" pitchFamily="34" charset="0"/>
              </a:rPr>
              <a:t>Дэвид Ливингстон</a:t>
            </a:r>
          </a:p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64635741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Picture 4" descr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rketing and University Relations | Southern Adventist University">
            <a:extLst>
              <a:ext uri="{FF2B5EF4-FFF2-40B4-BE49-F238E27FC236}">
                <a16:creationId xmlns:a16="http://schemas.microsoft.com/office/drawing/2014/main" id="{39DBC574-34C2-A5D3-0B9E-985B4A9FF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" y="10"/>
            <a:ext cx="24383980" cy="13715990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1" descr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 4">
            <a:extLst>
              <a:ext uri="{FF2B5EF4-FFF2-40B4-BE49-F238E27FC236}">
                <a16:creationId xmlns:a16="http://schemas.microsoft.com/office/drawing/2014/main" id="{42D5028F-F5B6-8749-41E2-47D6B20CF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442" y="2077458"/>
            <a:ext cx="21981115" cy="95610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BE1B35-571F-94D4-ED62-7CEC9BF6B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ublic" descr="public">
            <a:extLst>
              <a:ext uri="{FF2B5EF4-FFF2-40B4-BE49-F238E27FC236}">
                <a16:creationId xmlns:a16="http://schemas.microsoft.com/office/drawing/2014/main" id="{9BC9AE16-4550-0679-3F04-2EFAC2D0AD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6568057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wife-and-younger-son.jpg" descr="wife-and-younger-s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812" y="1198514"/>
            <a:ext cx="8006375" cy="113189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B6AA16-6CB3-5983-904A-A83DEB16D4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D97A5C-AE48-A9C0-85FB-4D0B04100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oll_seven_seals.png">
            <a:extLst>
              <a:ext uri="{FF2B5EF4-FFF2-40B4-BE49-F238E27FC236}">
                <a16:creationId xmlns:a16="http://schemas.microsoft.com/office/drawing/2014/main" id="{2725FE8B-E071-AEC3-2F0D-6493DB72A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oll_seven_seals.png">
            <a:extLst>
              <a:ext uri="{FF2B5EF4-FFF2-40B4-BE49-F238E27FC236}">
                <a16:creationId xmlns:a16="http://schemas.microsoft.com/office/drawing/2014/main" id="{04B65DF4-AEFA-ABB9-1BE3-68168C086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Slide Title">
            <a:extLst>
              <a:ext uri="{FF2B5EF4-FFF2-40B4-BE49-F238E27FC236}">
                <a16:creationId xmlns:a16="http://schemas.microsoft.com/office/drawing/2014/main" id="{DDB6935D-A575-3B4E-98CE-94164D17D4F9}"/>
              </a:ext>
            </a:extLst>
          </p:cNvPr>
          <p:cNvSpPr txBox="1">
            <a:spLocks/>
          </p:cNvSpPr>
          <p:nvPr/>
        </p:nvSpPr>
        <p:spPr>
          <a:xfrm>
            <a:off x="2049867" y="2350654"/>
            <a:ext cx="20284266" cy="9730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sz="11000" dirty="0">
                <a:solidFill>
                  <a:schemeClr val="bg1"/>
                </a:solidFill>
              </a:rPr>
              <a:t>Откровение</a:t>
            </a:r>
            <a:r>
              <a:rPr lang="en-US" sz="11000" dirty="0">
                <a:solidFill>
                  <a:schemeClr val="bg1"/>
                </a:solidFill>
              </a:rPr>
              <a:t> 5:1</a:t>
            </a:r>
          </a:p>
          <a:p>
            <a:pPr hangingPunct="1"/>
            <a:endParaRPr lang="en-US" sz="11000" dirty="0">
              <a:solidFill>
                <a:schemeClr val="bg1"/>
              </a:solidFill>
            </a:endParaRPr>
          </a:p>
          <a:p>
            <a:pPr hangingPunct="1"/>
            <a:r>
              <a:rPr lang="ru-RU" sz="11000" dirty="0">
                <a:solidFill>
                  <a:schemeClr val="bg1"/>
                </a:solidFill>
              </a:rPr>
              <a:t>И видел я в деснице у Сидящего на престоле книгу, </a:t>
            </a:r>
            <a:r>
              <a:rPr lang="ru-RU" sz="11000" dirty="0">
                <a:solidFill>
                  <a:srgbClr val="FFC000"/>
                </a:solidFill>
              </a:rPr>
              <a:t>написанную внутри и </a:t>
            </a:r>
            <a:r>
              <a:rPr lang="ru-RU" sz="11000" dirty="0" err="1">
                <a:solidFill>
                  <a:srgbClr val="FFC000"/>
                </a:solidFill>
              </a:rPr>
              <a:t>отвне</a:t>
            </a:r>
            <a:r>
              <a:rPr lang="ru-RU" sz="11000" dirty="0">
                <a:solidFill>
                  <a:srgbClr val="FFC000"/>
                </a:solidFill>
              </a:rPr>
              <a:t>, запечатанную семью печатями.</a:t>
            </a:r>
            <a:endParaRPr lang="en-US" sz="11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CFF4BB-02AD-AC09-7E22-03C48BEDE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oll_seven_seals.png">
            <a:extLst>
              <a:ext uri="{FF2B5EF4-FFF2-40B4-BE49-F238E27FC236}">
                <a16:creationId xmlns:a16="http://schemas.microsoft.com/office/drawing/2014/main" id="{8EDB5FB8-8CFF-DB3B-2DDA-E24938FC1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Slide Title">
            <a:extLst>
              <a:ext uri="{FF2B5EF4-FFF2-40B4-BE49-F238E27FC236}">
                <a16:creationId xmlns:a16="http://schemas.microsoft.com/office/drawing/2014/main" id="{A9299934-2410-46C1-9CCF-0F3DDEE8878B}"/>
              </a:ext>
            </a:extLst>
          </p:cNvPr>
          <p:cNvSpPr txBox="1">
            <a:spLocks/>
          </p:cNvSpPr>
          <p:nvPr/>
        </p:nvSpPr>
        <p:spPr>
          <a:xfrm>
            <a:off x="2686570" y="1958770"/>
            <a:ext cx="20284266" cy="9730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sz="11000" dirty="0">
                <a:solidFill>
                  <a:schemeClr val="bg1"/>
                </a:solidFill>
              </a:rPr>
              <a:t>Откровение</a:t>
            </a:r>
            <a:r>
              <a:rPr lang="en-US" sz="11000" dirty="0">
                <a:solidFill>
                  <a:schemeClr val="bg1"/>
                </a:solidFill>
              </a:rPr>
              <a:t> 5:2</a:t>
            </a:r>
          </a:p>
          <a:p>
            <a:pPr hangingPunct="1"/>
            <a:endParaRPr lang="en-US" sz="11000" dirty="0">
              <a:solidFill>
                <a:schemeClr val="bg1"/>
              </a:solidFill>
            </a:endParaRPr>
          </a:p>
          <a:p>
            <a:pPr hangingPunct="1"/>
            <a:r>
              <a:rPr lang="ru-RU" sz="11000" dirty="0">
                <a:solidFill>
                  <a:schemeClr val="bg1"/>
                </a:solidFill>
              </a:rPr>
              <a:t>И видел я Ангела сильного, провозглашающего громким голосом: </a:t>
            </a:r>
            <a:r>
              <a:rPr lang="ru-RU" sz="11000" dirty="0">
                <a:solidFill>
                  <a:srgbClr val="FFC000"/>
                </a:solidFill>
              </a:rPr>
              <a:t>кто достоин раскрыть сию книгу и снять печати ее?</a:t>
            </a:r>
            <a:endParaRPr lang="en-US" sz="1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53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355E24-6653-4BEF-2C90-5AF04EAA6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oll_seven_seals.png">
            <a:extLst>
              <a:ext uri="{FF2B5EF4-FFF2-40B4-BE49-F238E27FC236}">
                <a16:creationId xmlns:a16="http://schemas.microsoft.com/office/drawing/2014/main" id="{712BE6CF-43EE-052D-0D1C-48DD60605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Slide Title">
            <a:extLst>
              <a:ext uri="{FF2B5EF4-FFF2-40B4-BE49-F238E27FC236}">
                <a16:creationId xmlns:a16="http://schemas.microsoft.com/office/drawing/2014/main" id="{AC49E430-ECC9-8E2B-9EAD-A8920D88CD9A}"/>
              </a:ext>
            </a:extLst>
          </p:cNvPr>
          <p:cNvSpPr txBox="1">
            <a:spLocks/>
          </p:cNvSpPr>
          <p:nvPr/>
        </p:nvSpPr>
        <p:spPr>
          <a:xfrm>
            <a:off x="2207597" y="2873169"/>
            <a:ext cx="20284266" cy="9730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sz="11000" dirty="0">
                <a:solidFill>
                  <a:schemeClr val="bg1"/>
                </a:solidFill>
              </a:rPr>
              <a:t>Откровение</a:t>
            </a:r>
            <a:r>
              <a:rPr lang="en-US" sz="11000" dirty="0">
                <a:solidFill>
                  <a:schemeClr val="bg1"/>
                </a:solidFill>
              </a:rPr>
              <a:t> 5:3</a:t>
            </a:r>
          </a:p>
          <a:p>
            <a:pPr hangingPunct="1"/>
            <a:endParaRPr lang="en-US" sz="11000" dirty="0">
              <a:solidFill>
                <a:schemeClr val="bg1"/>
              </a:solidFill>
            </a:endParaRPr>
          </a:p>
          <a:p>
            <a:pPr hangingPunct="1"/>
            <a:r>
              <a:rPr lang="ru-RU" sz="11000" dirty="0">
                <a:solidFill>
                  <a:schemeClr val="bg1"/>
                </a:solidFill>
              </a:rPr>
              <a:t>И </a:t>
            </a:r>
            <a:r>
              <a:rPr lang="ru-RU" sz="11000" dirty="0">
                <a:solidFill>
                  <a:srgbClr val="FFC000"/>
                </a:solidFill>
              </a:rPr>
              <a:t>никто не мог, ни на небе, ни на земле, ни под землею,</a:t>
            </a:r>
            <a:r>
              <a:rPr lang="ru-RU" sz="11000" dirty="0">
                <a:solidFill>
                  <a:schemeClr val="bg1"/>
                </a:solidFill>
              </a:rPr>
              <a:t> раскрыть сию книгу, ни посмотреть в нее.</a:t>
            </a:r>
          </a:p>
        </p:txBody>
      </p:sp>
    </p:spTree>
    <p:extLst>
      <p:ext uri="{BB962C8B-B14F-4D97-AF65-F5344CB8AC3E}">
        <p14:creationId xmlns:p14="http://schemas.microsoft.com/office/powerpoint/2010/main" val="36593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BD9820-8CE3-EDA1-E564-6EE8A06FF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180E9276-CE03-8CCE-8BE6-07BF05146166}"/>
              </a:ext>
            </a:extLst>
          </p:cNvPr>
          <p:cNvSpPr txBox="1">
            <a:spLocks/>
          </p:cNvSpPr>
          <p:nvPr/>
        </p:nvSpPr>
        <p:spPr>
          <a:xfrm>
            <a:off x="12690764" y="1697511"/>
            <a:ext cx="10280072" cy="10395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sz="9800" dirty="0">
                <a:solidFill>
                  <a:schemeClr val="tx1"/>
                </a:solidFill>
              </a:rPr>
              <a:t>Откровение</a:t>
            </a:r>
            <a:r>
              <a:rPr lang="en-US" sz="9800" dirty="0">
                <a:solidFill>
                  <a:schemeClr val="tx1"/>
                </a:solidFill>
              </a:rPr>
              <a:t> 6-7 </a:t>
            </a:r>
            <a:r>
              <a:rPr lang="ru-RU" sz="9800" dirty="0">
                <a:solidFill>
                  <a:schemeClr val="tx1"/>
                </a:solidFill>
              </a:rPr>
              <a:t>говорит нам, что свиток – это описание </a:t>
            </a:r>
            <a:r>
              <a:rPr lang="ru-RU" sz="9800" dirty="0">
                <a:solidFill>
                  <a:schemeClr val="accent6">
                    <a:lumMod val="50000"/>
                  </a:schemeClr>
                </a:solidFill>
              </a:rPr>
              <a:t>человеческой истории</a:t>
            </a:r>
            <a:r>
              <a:rPr lang="ru-RU" sz="9800" dirty="0">
                <a:solidFill>
                  <a:schemeClr val="tx1"/>
                </a:solidFill>
              </a:rPr>
              <a:t>, и Иоанн хочет узнать её!</a:t>
            </a:r>
            <a:endParaRPr lang="en-US" sz="9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DA720C-B079-29F7-38FB-3503C0B837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1490" y="1191491"/>
            <a:ext cx="10806546" cy="113330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83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E3A346-57A7-4522-D20A-1C824D62A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oll_seven_seals.png">
            <a:extLst>
              <a:ext uri="{FF2B5EF4-FFF2-40B4-BE49-F238E27FC236}">
                <a16:creationId xmlns:a16="http://schemas.microsoft.com/office/drawing/2014/main" id="{EF33959A-052A-E6BE-87EB-1781E2088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Slide Title">
            <a:extLst>
              <a:ext uri="{FF2B5EF4-FFF2-40B4-BE49-F238E27FC236}">
                <a16:creationId xmlns:a16="http://schemas.microsoft.com/office/drawing/2014/main" id="{03537F0B-8CB3-4C74-B4A4-6CF8AFDD2705}"/>
              </a:ext>
            </a:extLst>
          </p:cNvPr>
          <p:cNvSpPr txBox="1">
            <a:spLocks/>
          </p:cNvSpPr>
          <p:nvPr/>
        </p:nvSpPr>
        <p:spPr>
          <a:xfrm>
            <a:off x="2686570" y="1436254"/>
            <a:ext cx="20284266" cy="9730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sz="11000" dirty="0">
                <a:solidFill>
                  <a:schemeClr val="bg1"/>
                </a:solidFill>
              </a:rPr>
              <a:t>Откровение</a:t>
            </a:r>
            <a:r>
              <a:rPr lang="en-US" sz="11000" dirty="0">
                <a:solidFill>
                  <a:schemeClr val="bg1"/>
                </a:solidFill>
              </a:rPr>
              <a:t> 5:4</a:t>
            </a:r>
          </a:p>
          <a:p>
            <a:pPr hangingPunct="1"/>
            <a:endParaRPr lang="ru-RU" sz="11000" dirty="0">
              <a:solidFill>
                <a:schemeClr val="bg1"/>
              </a:solidFill>
            </a:endParaRPr>
          </a:p>
          <a:p>
            <a:pPr hangingPunct="1"/>
            <a:r>
              <a:rPr lang="ru-RU" sz="11000" dirty="0">
                <a:solidFill>
                  <a:schemeClr val="bg1"/>
                </a:solidFill>
              </a:rPr>
              <a:t>И я </a:t>
            </a:r>
            <a:r>
              <a:rPr lang="ru-RU" sz="11000" dirty="0">
                <a:solidFill>
                  <a:srgbClr val="FFC000"/>
                </a:solidFill>
              </a:rPr>
              <a:t>много плакал </a:t>
            </a:r>
            <a:r>
              <a:rPr lang="ru-RU" sz="11000" dirty="0">
                <a:solidFill>
                  <a:schemeClr val="bg1"/>
                </a:solidFill>
              </a:rPr>
              <a:t>о том, что никого не нашлось достойного раскрыть и читать сию книгу, и даже посмотреть в нее.</a:t>
            </a:r>
          </a:p>
          <a:p>
            <a:pPr hangingPunct="1"/>
            <a:endParaRPr lang="en-US" sz="1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4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icture 4" descr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2A234-4450-C58B-73D2-8B756F6C9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sus_lamb_lion_16_9.png">
            <a:extLst>
              <a:ext uri="{FF2B5EF4-FFF2-40B4-BE49-F238E27FC236}">
                <a16:creationId xmlns:a16="http://schemas.microsoft.com/office/drawing/2014/main" id="{57127E7A-F7C4-01CB-EC08-602BC929C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" y="0"/>
            <a:ext cx="24384000" cy="13716000"/>
          </a:xfrm>
          <a:prstGeom prst="rect">
            <a:avLst/>
          </a:prstGeom>
        </p:spPr>
      </p:pic>
      <p:sp>
        <p:nvSpPr>
          <p:cNvPr id="2" name="Slide Title">
            <a:extLst>
              <a:ext uri="{FF2B5EF4-FFF2-40B4-BE49-F238E27FC236}">
                <a16:creationId xmlns:a16="http://schemas.microsoft.com/office/drawing/2014/main" id="{44200CA6-0BEB-170E-5BC5-F715FBDDA750}"/>
              </a:ext>
            </a:extLst>
          </p:cNvPr>
          <p:cNvSpPr txBox="1">
            <a:spLocks/>
          </p:cNvSpPr>
          <p:nvPr/>
        </p:nvSpPr>
        <p:spPr>
          <a:xfrm>
            <a:off x="573990" y="902674"/>
            <a:ext cx="8443885" cy="9925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sz="880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Откровение</a:t>
            </a:r>
            <a:r>
              <a:rPr lang="en-US" sz="880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5:5</a:t>
            </a:r>
          </a:p>
          <a:p>
            <a:pPr hangingPunct="1"/>
            <a:endParaRPr lang="en-US" sz="88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hangingPunct="1"/>
            <a:r>
              <a:rPr lang="ru-RU" sz="88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	</a:t>
            </a:r>
          </a:p>
          <a:p>
            <a:pPr hangingPunct="1"/>
            <a:r>
              <a:rPr lang="ru-RU" sz="88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И один из старцев сказал мне: </a:t>
            </a:r>
            <a:r>
              <a:rPr lang="ru-RU" sz="8800" dirty="0">
                <a:solidFill>
                  <a:srgbClr val="FFC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не плачь; вот, лев от колена Иудина,</a:t>
            </a:r>
            <a:r>
              <a:rPr lang="ru-RU" sz="88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endParaRPr lang="en-US" sz="88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865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B6CC4-7399-A7E8-F83A-C3F222128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sus_lamb_lion_16_9.png">
            <a:extLst>
              <a:ext uri="{FF2B5EF4-FFF2-40B4-BE49-F238E27FC236}">
                <a16:creationId xmlns:a16="http://schemas.microsoft.com/office/drawing/2014/main" id="{7455FCBF-7D9C-5C32-3858-E1A5C1C7A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" y="0"/>
            <a:ext cx="24384000" cy="13716000"/>
          </a:xfrm>
          <a:prstGeom prst="rect">
            <a:avLst/>
          </a:prstGeom>
        </p:spPr>
      </p:pic>
      <p:sp>
        <p:nvSpPr>
          <p:cNvPr id="2" name="Slide Title">
            <a:extLst>
              <a:ext uri="{FF2B5EF4-FFF2-40B4-BE49-F238E27FC236}">
                <a16:creationId xmlns:a16="http://schemas.microsoft.com/office/drawing/2014/main" id="{BE35B453-7778-532C-69A9-EE4B33199416}"/>
              </a:ext>
            </a:extLst>
          </p:cNvPr>
          <p:cNvSpPr txBox="1">
            <a:spLocks/>
          </p:cNvSpPr>
          <p:nvPr/>
        </p:nvSpPr>
        <p:spPr>
          <a:xfrm>
            <a:off x="685100" y="1009280"/>
            <a:ext cx="9155586" cy="92638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sz="880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Откровение</a:t>
            </a:r>
            <a:r>
              <a:rPr lang="en-US" sz="880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5:5</a:t>
            </a:r>
          </a:p>
          <a:p>
            <a:pPr hangingPunct="1"/>
            <a:endParaRPr lang="en-US" sz="88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hangingPunct="1"/>
            <a:r>
              <a:rPr lang="ru-RU" sz="8800" dirty="0">
                <a:solidFill>
                  <a:srgbClr val="FFC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…корень Давидов, </a:t>
            </a:r>
            <a:r>
              <a:rPr lang="ru-RU" sz="88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победил, и может раскрыть сию книгу и снять семь печатей ее. </a:t>
            </a:r>
            <a:endParaRPr lang="en-US" sz="88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702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icture 4" descr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_lamb_lion_16_9.png">
            <a:extLst>
              <a:ext uri="{FF2B5EF4-FFF2-40B4-BE49-F238E27FC236}">
                <a16:creationId xmlns:a16="http://schemas.microsoft.com/office/drawing/2014/main" id="{EF1E5490-53F0-9890-F3B9-4C7734722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" y="0"/>
            <a:ext cx="24384000" cy="13716000"/>
          </a:xfrm>
          <a:prstGeom prst="rect">
            <a:avLst/>
          </a:prstGeom>
        </p:spPr>
      </p:pic>
      <p:sp>
        <p:nvSpPr>
          <p:cNvPr id="2" name="Slide Title">
            <a:extLst>
              <a:ext uri="{FF2B5EF4-FFF2-40B4-BE49-F238E27FC236}">
                <a16:creationId xmlns:a16="http://schemas.microsoft.com/office/drawing/2014/main" id="{8320B35C-2518-B08F-FC9F-FD48207F7223}"/>
              </a:ext>
            </a:extLst>
          </p:cNvPr>
          <p:cNvSpPr txBox="1">
            <a:spLocks/>
          </p:cNvSpPr>
          <p:nvPr/>
        </p:nvSpPr>
        <p:spPr>
          <a:xfrm>
            <a:off x="1163325" y="605380"/>
            <a:ext cx="9947563" cy="9730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sz="11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Лев из колена Иудина</a:t>
            </a:r>
            <a:endParaRPr lang="en-US" sz="110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hangingPunct="1"/>
            <a:endParaRPr lang="en-US" sz="110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hangingPunct="1"/>
            <a:r>
              <a:rPr lang="ru-RU" sz="11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Корень Давида</a:t>
            </a:r>
            <a:endParaRPr lang="en-US" sz="110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DC5686-9A9D-50E3-2FDD-14273244C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sus_lamb_lion_16_9.png">
            <a:extLst>
              <a:ext uri="{FF2B5EF4-FFF2-40B4-BE49-F238E27FC236}">
                <a16:creationId xmlns:a16="http://schemas.microsoft.com/office/drawing/2014/main" id="{2D3F0627-80D2-87B2-0705-58BBB8EDB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" y="0"/>
            <a:ext cx="24384000" cy="13716000"/>
          </a:xfrm>
          <a:prstGeom prst="rect">
            <a:avLst/>
          </a:prstGeom>
        </p:spPr>
      </p:pic>
      <p:sp>
        <p:nvSpPr>
          <p:cNvPr id="2" name="Slide Title">
            <a:extLst>
              <a:ext uri="{FF2B5EF4-FFF2-40B4-BE49-F238E27FC236}">
                <a16:creationId xmlns:a16="http://schemas.microsoft.com/office/drawing/2014/main" id="{62009A78-7981-54CD-6875-FFBA13475D21}"/>
              </a:ext>
            </a:extLst>
          </p:cNvPr>
          <p:cNvSpPr txBox="1">
            <a:spLocks/>
          </p:cNvSpPr>
          <p:nvPr/>
        </p:nvSpPr>
        <p:spPr>
          <a:xfrm>
            <a:off x="784952" y="630621"/>
            <a:ext cx="8075269" cy="69242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sz="11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Почему Иисус мог раскрыть книгу</a:t>
            </a:r>
            <a:r>
              <a:rPr lang="en-US" sz="11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578AAE-F969-4CF0-E9CE-15E95D229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sus_lamb_lion_16_9.png">
            <a:extLst>
              <a:ext uri="{FF2B5EF4-FFF2-40B4-BE49-F238E27FC236}">
                <a16:creationId xmlns:a16="http://schemas.microsoft.com/office/drawing/2014/main" id="{0802A61F-B0F3-6043-A0E3-8DE7A912E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" y="0"/>
            <a:ext cx="24384000" cy="13716000"/>
          </a:xfrm>
          <a:prstGeom prst="rect">
            <a:avLst/>
          </a:prstGeom>
        </p:spPr>
      </p:pic>
      <p:sp>
        <p:nvSpPr>
          <p:cNvPr id="2" name="Slide Title">
            <a:extLst>
              <a:ext uri="{FF2B5EF4-FFF2-40B4-BE49-F238E27FC236}">
                <a16:creationId xmlns:a16="http://schemas.microsoft.com/office/drawing/2014/main" id="{57BE3151-E8B4-84E5-6D75-4EB36B83507E}"/>
              </a:ext>
            </a:extLst>
          </p:cNvPr>
          <p:cNvSpPr txBox="1">
            <a:spLocks/>
          </p:cNvSpPr>
          <p:nvPr/>
        </p:nvSpPr>
        <p:spPr>
          <a:xfrm>
            <a:off x="766179" y="919230"/>
            <a:ext cx="10554963" cy="124374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sz="9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Откровение</a:t>
            </a:r>
            <a:r>
              <a:rPr lang="en-US" sz="9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5:6</a:t>
            </a:r>
          </a:p>
          <a:p>
            <a:pPr hangingPunct="1"/>
            <a:endParaRPr lang="en-US" sz="96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hangingPunct="1"/>
            <a:r>
              <a:rPr lang="ru-RU" sz="9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И я взглянул, и вот, посреди престола и четырёх животных и посреди старцев стоял Агнец </a:t>
            </a:r>
            <a:r>
              <a:rPr lang="ru-RU" sz="9600" dirty="0">
                <a:solidFill>
                  <a:srgbClr val="FFC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как бы закланный</a:t>
            </a:r>
            <a:br>
              <a:rPr lang="ru-RU" sz="9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</a:br>
            <a:endParaRPr lang="en-US" sz="96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391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BB21C3-E77F-9857-5F90-96240022D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sus_lamb_lion_16_9.png">
            <a:extLst>
              <a:ext uri="{FF2B5EF4-FFF2-40B4-BE49-F238E27FC236}">
                <a16:creationId xmlns:a16="http://schemas.microsoft.com/office/drawing/2014/main" id="{F3B18144-8AA7-2F2F-DCC9-17E5F1EE8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" y="0"/>
            <a:ext cx="24384000" cy="13716000"/>
          </a:xfrm>
          <a:prstGeom prst="rect">
            <a:avLst/>
          </a:prstGeom>
        </p:spPr>
      </p:pic>
      <p:sp>
        <p:nvSpPr>
          <p:cNvPr id="2" name="Slide Title">
            <a:extLst>
              <a:ext uri="{FF2B5EF4-FFF2-40B4-BE49-F238E27FC236}">
                <a16:creationId xmlns:a16="http://schemas.microsoft.com/office/drawing/2014/main" id="{897D2089-B48E-5BE4-CD80-4B40D9FDA399}"/>
              </a:ext>
            </a:extLst>
          </p:cNvPr>
          <p:cNvSpPr txBox="1">
            <a:spLocks/>
          </p:cNvSpPr>
          <p:nvPr/>
        </p:nvSpPr>
        <p:spPr>
          <a:xfrm>
            <a:off x="412394" y="1278599"/>
            <a:ext cx="10531831" cy="124374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sz="1100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Откровение</a:t>
            </a:r>
            <a:r>
              <a:rPr lang="en-US" sz="1100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5:7</a:t>
            </a:r>
          </a:p>
          <a:p>
            <a:pPr hangingPunct="1"/>
            <a:endParaRPr lang="en-US" sz="110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hangingPunct="1"/>
            <a:r>
              <a:rPr lang="ru-RU" sz="11000" dirty="0">
                <a:solidFill>
                  <a:srgbClr val="FFC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И Он пришёл </a:t>
            </a:r>
          </a:p>
          <a:p>
            <a:pPr hangingPunct="1"/>
            <a:r>
              <a:rPr lang="ru-RU" sz="11000" dirty="0">
                <a:solidFill>
                  <a:srgbClr val="FFC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и взял книгу </a:t>
            </a:r>
            <a:r>
              <a:rPr lang="ru-RU" sz="11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из десницы Сидящего на престоле</a:t>
            </a:r>
            <a:br>
              <a:rPr lang="ru-RU" sz="11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</a:br>
            <a:endParaRPr lang="en-US" sz="110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687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BF9046-33B1-E410-1D83-50EBE016B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sus_lamb_lion_16_9.png">
            <a:extLst>
              <a:ext uri="{FF2B5EF4-FFF2-40B4-BE49-F238E27FC236}">
                <a16:creationId xmlns:a16="http://schemas.microsoft.com/office/drawing/2014/main" id="{5FF9FC15-8240-6DAD-E465-F878B943A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" y="0"/>
            <a:ext cx="24384000" cy="13716000"/>
          </a:xfrm>
          <a:prstGeom prst="rect">
            <a:avLst/>
          </a:prstGeom>
        </p:spPr>
      </p:pic>
      <p:sp>
        <p:nvSpPr>
          <p:cNvPr id="2" name="Slide Title">
            <a:extLst>
              <a:ext uri="{FF2B5EF4-FFF2-40B4-BE49-F238E27FC236}">
                <a16:creationId xmlns:a16="http://schemas.microsoft.com/office/drawing/2014/main" id="{38685E92-E9B7-D57B-4890-4E06178A43AD}"/>
              </a:ext>
            </a:extLst>
          </p:cNvPr>
          <p:cNvSpPr txBox="1">
            <a:spLocks/>
          </p:cNvSpPr>
          <p:nvPr/>
        </p:nvSpPr>
        <p:spPr>
          <a:xfrm>
            <a:off x="355244" y="511014"/>
            <a:ext cx="10674706" cy="124374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sz="1100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Откровение</a:t>
            </a:r>
            <a:r>
              <a:rPr lang="en-US" sz="1100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5:8</a:t>
            </a:r>
            <a:endParaRPr lang="ru-RU" sz="11000" dirty="0">
              <a:solidFill>
                <a:srgbClr val="FFFF00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hangingPunct="1"/>
            <a:endParaRPr lang="ru-RU" sz="1400" dirty="0">
              <a:solidFill>
                <a:srgbClr val="FFFF00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hangingPunct="1"/>
            <a:endParaRPr lang="en-US" sz="4800" dirty="0">
              <a:solidFill>
                <a:srgbClr val="FFFF00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hangingPunct="1"/>
            <a:r>
              <a:rPr lang="ru-RU" sz="11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И когда Он взял книгу, тогда четыре животных и двадцать четыре старца </a:t>
            </a:r>
            <a:r>
              <a:rPr lang="ru-RU" sz="11000" dirty="0">
                <a:solidFill>
                  <a:srgbClr val="FFC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пали пред Агнцем</a:t>
            </a:r>
            <a:br>
              <a:rPr lang="ru-RU" sz="11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</a:br>
            <a:endParaRPr lang="en-US" sz="11000" dirty="0">
              <a:solidFill>
                <a:srgbClr val="FFFF00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hangingPunct="1"/>
            <a:endParaRPr lang="en-US" sz="110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990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821AE5-0870-D726-416C-53C83DDEE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sus_lamb_lion_16_9.png">
            <a:extLst>
              <a:ext uri="{FF2B5EF4-FFF2-40B4-BE49-F238E27FC236}">
                <a16:creationId xmlns:a16="http://schemas.microsoft.com/office/drawing/2014/main" id="{F223590A-F37C-0DB7-6B2F-C4658E08C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" y="0"/>
            <a:ext cx="24384000" cy="13716000"/>
          </a:xfrm>
          <a:prstGeom prst="rect">
            <a:avLst/>
          </a:prstGeom>
        </p:spPr>
      </p:pic>
      <p:sp>
        <p:nvSpPr>
          <p:cNvPr id="2" name="Slide Title">
            <a:extLst>
              <a:ext uri="{FF2B5EF4-FFF2-40B4-BE49-F238E27FC236}">
                <a16:creationId xmlns:a16="http://schemas.microsoft.com/office/drawing/2014/main" id="{35FB9B3C-2E43-9233-712A-F066FA9E91CF}"/>
              </a:ext>
            </a:extLst>
          </p:cNvPr>
          <p:cNvSpPr txBox="1">
            <a:spLocks/>
          </p:cNvSpPr>
          <p:nvPr/>
        </p:nvSpPr>
        <p:spPr>
          <a:xfrm>
            <a:off x="668584" y="639299"/>
            <a:ext cx="11208106" cy="124374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sz="1100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Откровение</a:t>
            </a:r>
            <a:r>
              <a:rPr lang="en-US" sz="1100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5:9</a:t>
            </a:r>
            <a:endParaRPr lang="ru-RU" sz="11000" dirty="0">
              <a:solidFill>
                <a:srgbClr val="FFFF00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hangingPunct="1"/>
            <a:endParaRPr lang="en-US" sz="11000" dirty="0">
              <a:solidFill>
                <a:srgbClr val="FFFF00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hangingPunct="1"/>
            <a:r>
              <a:rPr lang="ru-RU" sz="11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И поют новую песнь, говоря: </a:t>
            </a:r>
            <a:r>
              <a:rPr lang="ru-RU" sz="110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достоин Ты </a:t>
            </a:r>
            <a:r>
              <a:rPr lang="ru-RU" sz="11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взять книгу и снять с неё печати, ибо Ты был заклан,</a:t>
            </a:r>
            <a:br>
              <a:rPr lang="ru-RU" sz="11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</a:br>
            <a:endParaRPr lang="en-US" sz="110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263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DFB71F-DC0B-C773-660B-5A08D68AA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sus_lamb_lion_16_9.png">
            <a:extLst>
              <a:ext uri="{FF2B5EF4-FFF2-40B4-BE49-F238E27FC236}">
                <a16:creationId xmlns:a16="http://schemas.microsoft.com/office/drawing/2014/main" id="{762C0C2E-8379-1A5A-8EFB-C141FB01A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" y="0"/>
            <a:ext cx="24384000" cy="13716000"/>
          </a:xfrm>
          <a:prstGeom prst="rect">
            <a:avLst/>
          </a:prstGeom>
        </p:spPr>
      </p:pic>
      <p:sp>
        <p:nvSpPr>
          <p:cNvPr id="2" name="Slide Title">
            <a:extLst>
              <a:ext uri="{FF2B5EF4-FFF2-40B4-BE49-F238E27FC236}">
                <a16:creationId xmlns:a16="http://schemas.microsoft.com/office/drawing/2014/main" id="{D4192FE9-7461-04A2-259C-3E29777CD4B2}"/>
              </a:ext>
            </a:extLst>
          </p:cNvPr>
          <p:cNvSpPr txBox="1">
            <a:spLocks/>
          </p:cNvSpPr>
          <p:nvPr/>
        </p:nvSpPr>
        <p:spPr>
          <a:xfrm>
            <a:off x="668584" y="639299"/>
            <a:ext cx="11208106" cy="124374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sz="1100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Откровение</a:t>
            </a:r>
            <a:r>
              <a:rPr lang="en-US" sz="1100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5:9</a:t>
            </a:r>
            <a:endParaRPr lang="ru-RU" sz="11000" dirty="0">
              <a:solidFill>
                <a:srgbClr val="FFFF00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hangingPunct="1"/>
            <a:endParaRPr lang="en-US" sz="11000" dirty="0">
              <a:solidFill>
                <a:srgbClr val="FFFF00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hangingPunct="1"/>
            <a:r>
              <a:rPr lang="ru-RU" sz="11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и </a:t>
            </a:r>
            <a:r>
              <a:rPr lang="ru-RU" sz="11000" dirty="0" err="1">
                <a:solidFill>
                  <a:srgbClr val="FFC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Кровию</a:t>
            </a:r>
            <a:r>
              <a:rPr lang="ru-RU" sz="11000" dirty="0">
                <a:solidFill>
                  <a:srgbClr val="FFC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Своею</a:t>
            </a:r>
            <a:r>
              <a:rPr lang="ru-RU" sz="11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искупил нас Богу </a:t>
            </a:r>
            <a:r>
              <a:rPr lang="ru-RU" sz="11000" dirty="0">
                <a:solidFill>
                  <a:srgbClr val="FFC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из всякого колена и языка, и народа, и племени</a:t>
            </a:r>
            <a:br>
              <a:rPr lang="ru-RU" sz="11000" dirty="0">
                <a:solidFill>
                  <a:srgbClr val="FFC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</a:br>
            <a:endParaRPr lang="en-US" sz="11000" dirty="0">
              <a:solidFill>
                <a:srgbClr val="FFFF00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065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pasted-movie.png" descr="pasted-movi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734454-BA8A-BDF3-CD74-C1778118D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ames_business_planning_v4.png">
            <a:extLst>
              <a:ext uri="{FF2B5EF4-FFF2-40B4-BE49-F238E27FC236}">
                <a16:creationId xmlns:a16="http://schemas.microsoft.com/office/drawing/2014/main" id="{01E112F6-96B1-91F2-C31E-6A3387458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574504" cy="13716000"/>
          </a:xfrm>
          <a:prstGeom prst="rect">
            <a:avLst/>
          </a:prstGeom>
        </p:spPr>
      </p:pic>
      <p:sp>
        <p:nvSpPr>
          <p:cNvPr id="2" name="Slide Title">
            <a:extLst>
              <a:ext uri="{FF2B5EF4-FFF2-40B4-BE49-F238E27FC236}">
                <a16:creationId xmlns:a16="http://schemas.microsoft.com/office/drawing/2014/main" id="{76051E15-DE3C-7BC2-D474-0B9E30F85070}"/>
              </a:ext>
            </a:extLst>
          </p:cNvPr>
          <p:cNvSpPr txBox="1">
            <a:spLocks/>
          </p:cNvSpPr>
          <p:nvPr/>
        </p:nvSpPr>
        <p:spPr>
          <a:xfrm>
            <a:off x="632914" y="5841730"/>
            <a:ext cx="22489522" cy="7487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sz="11000" dirty="0">
                <a:solidFill>
                  <a:schemeClr val="bg1"/>
                </a:solidFill>
              </a:rPr>
              <a:t>Иакова</a:t>
            </a:r>
            <a:r>
              <a:rPr lang="en-US" sz="11000" dirty="0">
                <a:solidFill>
                  <a:schemeClr val="bg1"/>
                </a:solidFill>
              </a:rPr>
              <a:t> 4:13</a:t>
            </a:r>
          </a:p>
          <a:p>
            <a:pPr hangingPunct="1"/>
            <a:endParaRPr lang="en-US" sz="4000" dirty="0">
              <a:solidFill>
                <a:schemeClr val="bg1"/>
              </a:solidFill>
            </a:endParaRPr>
          </a:p>
          <a:p>
            <a:pPr hangingPunct="1"/>
            <a:r>
              <a:rPr lang="ru-RU" sz="9600" dirty="0">
                <a:solidFill>
                  <a:schemeClr val="bg1"/>
                </a:solidFill>
              </a:rPr>
              <a:t>Теперь послушайте вы, говорящие: «сегодня или завтра отправимся в такой-то город, и проживём там один год, и будем торговать и получать прибыль»;</a:t>
            </a:r>
            <a:br>
              <a:rPr lang="ru-RU" sz="9600" dirty="0">
                <a:solidFill>
                  <a:schemeClr val="bg1"/>
                </a:solidFill>
              </a:rPr>
            </a:br>
            <a:br>
              <a:rPr lang="en-US" sz="11000" dirty="0">
                <a:solidFill>
                  <a:schemeClr val="bg1"/>
                </a:solidFill>
              </a:rPr>
            </a:br>
            <a:r>
              <a:rPr lang="en-US" sz="11000" dirty="0">
                <a:solidFill>
                  <a:schemeClr val="bg1"/>
                </a:solidFill>
              </a:rPr>
              <a:t>    </a:t>
            </a:r>
          </a:p>
        </p:txBody>
      </p:sp>
    </p:spTree>
    <p:extLst>
      <p:ext uri="{BB962C8B-B14F-4D97-AF65-F5344CB8AC3E}">
        <p14:creationId xmlns:p14="http://schemas.microsoft.com/office/powerpoint/2010/main" val="327278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DFECF3-31FF-7478-259B-59C965FB6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mes_business_planning_v4.png">
            <a:extLst>
              <a:ext uri="{FF2B5EF4-FFF2-40B4-BE49-F238E27FC236}">
                <a16:creationId xmlns:a16="http://schemas.microsoft.com/office/drawing/2014/main" id="{F26CD86C-6CD5-9BFE-BB55-402D7CBCD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574504" cy="13716000"/>
          </a:xfrm>
          <a:prstGeom prst="rect">
            <a:avLst/>
          </a:prstGeom>
        </p:spPr>
      </p:pic>
      <p:sp>
        <p:nvSpPr>
          <p:cNvPr id="2" name="Slide Title">
            <a:extLst>
              <a:ext uri="{FF2B5EF4-FFF2-40B4-BE49-F238E27FC236}">
                <a16:creationId xmlns:a16="http://schemas.microsoft.com/office/drawing/2014/main" id="{69EB2BF9-64F7-F00C-BCF9-7AB5E5C2383A}"/>
              </a:ext>
            </a:extLst>
          </p:cNvPr>
          <p:cNvSpPr txBox="1">
            <a:spLocks/>
          </p:cNvSpPr>
          <p:nvPr/>
        </p:nvSpPr>
        <p:spPr>
          <a:xfrm>
            <a:off x="333368" y="7278363"/>
            <a:ext cx="23088613" cy="7014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sz="11000" dirty="0">
                <a:solidFill>
                  <a:schemeClr val="bg1"/>
                </a:solidFill>
              </a:rPr>
              <a:t>Иакова</a:t>
            </a:r>
            <a:r>
              <a:rPr lang="en-US" sz="11000" dirty="0">
                <a:solidFill>
                  <a:schemeClr val="bg1"/>
                </a:solidFill>
              </a:rPr>
              <a:t> 4:14</a:t>
            </a:r>
            <a:endParaRPr lang="ru-RU" sz="11000" dirty="0">
              <a:solidFill>
                <a:schemeClr val="bg1"/>
              </a:solidFill>
            </a:endParaRPr>
          </a:p>
          <a:p>
            <a:pPr hangingPunct="1"/>
            <a:endParaRPr lang="en-US" sz="1800" dirty="0">
              <a:solidFill>
                <a:schemeClr val="bg1"/>
              </a:solidFill>
            </a:endParaRPr>
          </a:p>
          <a:p>
            <a:pPr hangingPunct="1"/>
            <a:r>
              <a:rPr lang="ru-RU" sz="9600" dirty="0">
                <a:solidFill>
                  <a:schemeClr val="bg1"/>
                </a:solidFill>
              </a:rPr>
              <a:t>вы, которые не знаете, что случится завтра: ибо что такое жизнь ваша? пар, являющийся на малое время, а потом исчезающий.</a:t>
            </a:r>
            <a:br>
              <a:rPr lang="ru-RU" sz="9600" dirty="0">
                <a:solidFill>
                  <a:schemeClr val="bg1"/>
                </a:solidFill>
              </a:rPr>
            </a:br>
            <a:br>
              <a:rPr lang="en-US" sz="11000" dirty="0">
                <a:solidFill>
                  <a:schemeClr val="bg1"/>
                </a:solidFill>
              </a:rPr>
            </a:br>
            <a:r>
              <a:rPr lang="en-US" sz="11000" dirty="0">
                <a:solidFill>
                  <a:schemeClr val="bg1"/>
                </a:solidFill>
              </a:rPr>
              <a:t>    </a:t>
            </a:r>
          </a:p>
        </p:txBody>
      </p:sp>
    </p:spTree>
    <p:extLst>
      <p:ext uri="{BB962C8B-B14F-4D97-AF65-F5344CB8AC3E}">
        <p14:creationId xmlns:p14="http://schemas.microsoft.com/office/powerpoint/2010/main" val="334932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3" descr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05C267-B80B-9977-76D6-6E9D707F8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mes_business_planning_v4.png">
            <a:extLst>
              <a:ext uri="{FF2B5EF4-FFF2-40B4-BE49-F238E27FC236}">
                <a16:creationId xmlns:a16="http://schemas.microsoft.com/office/drawing/2014/main" id="{283B22D9-2A1C-A4D3-114B-BDCA30472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574504" cy="13716000"/>
          </a:xfrm>
          <a:prstGeom prst="rect">
            <a:avLst/>
          </a:prstGeom>
        </p:spPr>
      </p:pic>
      <p:sp>
        <p:nvSpPr>
          <p:cNvPr id="2" name="Slide Title">
            <a:extLst>
              <a:ext uri="{FF2B5EF4-FFF2-40B4-BE49-F238E27FC236}">
                <a16:creationId xmlns:a16="http://schemas.microsoft.com/office/drawing/2014/main" id="{24D1FB80-B4CC-D3E2-57EB-0C86F92D8050}"/>
              </a:ext>
            </a:extLst>
          </p:cNvPr>
          <p:cNvSpPr txBox="1">
            <a:spLocks/>
          </p:cNvSpPr>
          <p:nvPr/>
        </p:nvSpPr>
        <p:spPr>
          <a:xfrm>
            <a:off x="370477" y="8015173"/>
            <a:ext cx="24013523" cy="57008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sz="11000" dirty="0">
                <a:solidFill>
                  <a:schemeClr val="bg1"/>
                </a:solidFill>
              </a:rPr>
              <a:t>Иакова</a:t>
            </a:r>
            <a:r>
              <a:rPr lang="en-US" sz="11000" dirty="0">
                <a:solidFill>
                  <a:schemeClr val="bg1"/>
                </a:solidFill>
              </a:rPr>
              <a:t> 4:15</a:t>
            </a:r>
            <a:endParaRPr lang="ru-RU" sz="11000" dirty="0">
              <a:solidFill>
                <a:schemeClr val="bg1"/>
              </a:solidFill>
            </a:endParaRPr>
          </a:p>
          <a:p>
            <a:pPr hangingPunct="1"/>
            <a:endParaRPr lang="en-US" sz="4000" dirty="0">
              <a:solidFill>
                <a:schemeClr val="bg1"/>
              </a:solidFill>
            </a:endParaRPr>
          </a:p>
          <a:p>
            <a:pPr hangingPunct="1"/>
            <a:r>
              <a:rPr lang="ru-RU" sz="9600" dirty="0">
                <a:solidFill>
                  <a:schemeClr val="bg1"/>
                </a:solidFill>
              </a:rPr>
              <a:t>Вместо того, чтобы вам говорить: «если угодно будет Господу и живы будем, то сделаем то или другое»</a:t>
            </a:r>
            <a:br>
              <a:rPr lang="ru-RU" sz="11000" dirty="0">
                <a:solidFill>
                  <a:schemeClr val="bg1"/>
                </a:solidFill>
              </a:rPr>
            </a:br>
            <a:endParaRPr lang="en-US" sz="11000" dirty="0">
              <a:solidFill>
                <a:schemeClr val="bg1"/>
              </a:solidFill>
            </a:endParaRPr>
          </a:p>
          <a:p>
            <a:br>
              <a:rPr lang="en-US" sz="11000" dirty="0">
                <a:solidFill>
                  <a:schemeClr val="bg1"/>
                </a:solidFill>
              </a:rPr>
            </a:br>
            <a:r>
              <a:rPr lang="en-US" sz="11000" dirty="0">
                <a:solidFill>
                  <a:schemeClr val="bg1"/>
                </a:solidFill>
              </a:rPr>
              <a:t>    </a:t>
            </a:r>
          </a:p>
        </p:txBody>
      </p:sp>
    </p:spTree>
    <p:extLst>
      <p:ext uri="{BB962C8B-B14F-4D97-AF65-F5344CB8AC3E}">
        <p14:creationId xmlns:p14="http://schemas.microsoft.com/office/powerpoint/2010/main" val="17621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5" y="2071688"/>
            <a:ext cx="12858750" cy="9572625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1958"/>
          <p:cNvSpPr txBox="1"/>
          <p:nvPr/>
        </p:nvSpPr>
        <p:spPr>
          <a:xfrm>
            <a:off x="4150209" y="846358"/>
            <a:ext cx="3140989" cy="1379096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8" tIns="71438" rIns="71438" bIns="71438" anchor="ctr">
            <a:spAutoFit/>
          </a:bodyPr>
          <a:lstStyle>
            <a:lvl1pPr>
              <a:defRPr sz="6200" cap="all" spc="992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sz="8719" dirty="0"/>
              <a:t>1958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在医院门口.png" descr="在医院门口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958" y="2898565"/>
            <a:ext cx="9486889" cy="7530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Treaching-Patients-in-labor-camp.jpg" descr="Treaching-Patients-in-labor-cam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499" y="2415266"/>
            <a:ext cx="8649274" cy="8497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128751-5EDE-5EB1-2BD3-23020CBAD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first aid kit&#10;&#10;AI-generated content may be incorrect.">
            <a:extLst>
              <a:ext uri="{FF2B5EF4-FFF2-40B4-BE49-F238E27FC236}">
                <a16:creationId xmlns:a16="http://schemas.microsoft.com/office/drawing/2014/main" id="{78B857C6-F5E5-BB73-D111-4E48F55213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109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Reading-Bible.jpg" descr="Reading-Bib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6849" y="238999"/>
            <a:ext cx="12807152" cy="12877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play-violin-wearing-uniform.jpg" descr="play-violin-wearing-unifor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18883" cy="131169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Reading-Bible-4.JPEG" descr="Reading-Bible-4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G_4947.JPG" descr="IMG_4947.JPG">
            <a:extLst>
              <a:ext uri="{FF2B5EF4-FFF2-40B4-BE49-F238E27FC236}">
                <a16:creationId xmlns:a16="http://schemas.microsoft.com/office/drawing/2014/main" id="{A820A06B-753B-02EE-8B03-8AFCC1786F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11"/>
          <a:stretch>
            <a:fillRect/>
          </a:stretch>
        </p:blipFill>
        <p:spPr>
          <a:xfrm>
            <a:off x="-1" y="0"/>
            <a:ext cx="12192001" cy="13716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Mom-praying.JPG" descr="Mom-praying.JPG">
            <a:extLst>
              <a:ext uri="{FF2B5EF4-FFF2-40B4-BE49-F238E27FC236}">
                <a16:creationId xmlns:a16="http://schemas.microsoft.com/office/drawing/2014/main" id="{AD7D143D-B435-9ECA-E168-6A29BA5D5B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11"/>
          <a:stretch>
            <a:fillRect/>
          </a:stretch>
        </p:blipFill>
        <p:spPr>
          <a:xfrm>
            <a:off x="12192000" y="-1"/>
            <a:ext cx="12192001" cy="1371599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Picture 3" descr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30EABF-3CB6-1F9C-67F3-FEB3D8A61C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23D437-C973-A720-F779-C582CB9D3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aron-burden-UH39mFBF6l4-unsplash.jpeg" descr="aaron-burden-UH39mFBF6l4-unsplash.jpeg">
            <a:extLst>
              <a:ext uri="{FF2B5EF4-FFF2-40B4-BE49-F238E27FC236}">
                <a16:creationId xmlns:a16="http://schemas.microsoft.com/office/drawing/2014/main" id="{8D4952AF-B953-51F3-B94B-965E9AFE0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548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3929E5-DC45-7F4C-1E61-639F16479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john3_1_background.png">
            <a:extLst>
              <a:ext uri="{FF2B5EF4-FFF2-40B4-BE49-F238E27FC236}">
                <a16:creationId xmlns:a16="http://schemas.microsoft.com/office/drawing/2014/main" id="{8AA02C2A-F114-FC95-3CA4-47FDDCFF7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4574504" cy="13716000"/>
          </a:xfrm>
          <a:prstGeom prst="rect">
            <a:avLst/>
          </a:prstGeom>
        </p:spPr>
      </p:pic>
      <p:sp>
        <p:nvSpPr>
          <p:cNvPr id="2" name="Slide Title">
            <a:extLst>
              <a:ext uri="{FF2B5EF4-FFF2-40B4-BE49-F238E27FC236}">
                <a16:creationId xmlns:a16="http://schemas.microsoft.com/office/drawing/2014/main" id="{3E34D43E-B889-C1AC-2106-DAF49B94A5E7}"/>
              </a:ext>
            </a:extLst>
          </p:cNvPr>
          <p:cNvSpPr txBox="1">
            <a:spLocks/>
          </p:cNvSpPr>
          <p:nvPr/>
        </p:nvSpPr>
        <p:spPr>
          <a:xfrm>
            <a:off x="10983310" y="1831757"/>
            <a:ext cx="13400690" cy="11281820"/>
          </a:xfrm>
          <a:prstGeom prst="rect">
            <a:avLst/>
          </a:prstGeom>
          <a:effectLst>
            <a:outerShdw blurRad="50800" dist="38100" dir="2700000" sx="80000" sy="80000" algn="tl" rotWithShape="0">
              <a:prstClr val="black">
                <a:alpha val="41528"/>
              </a:prstClr>
            </a:outerShdw>
          </a:effectLst>
        </p:spPr>
        <p:txBody>
          <a:bodyPr anchor="ctr"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100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1 </a:t>
            </a:r>
            <a:r>
              <a:rPr lang="ru-RU" sz="1100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Иоанна</a:t>
            </a:r>
            <a:r>
              <a:rPr lang="en-US" sz="11000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3:1 </a:t>
            </a:r>
            <a:endParaRPr lang="ru-RU" sz="11000" dirty="0">
              <a:solidFill>
                <a:srgbClr val="FFFF00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hangingPunct="1"/>
            <a:endParaRPr lang="en-US" sz="11000" dirty="0">
              <a:solidFill>
                <a:srgbClr val="FFFF00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hangingPunct="1"/>
            <a:r>
              <a:rPr lang="ru-RU" sz="11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Смотрите, какую любовь дал нам Отец, чтобы нам называться и быть детьми Божиими</a:t>
            </a:r>
            <a:br>
              <a:rPr lang="ru-RU" sz="11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</a:br>
            <a:endParaRPr lang="en-US" sz="110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22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2B25FE-1923-9CF5-5326-EC617A86E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261BDE-5C99-F3C4-50B4-A538AA1BD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47365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hanghai-1989.jpg" descr="shanghai-198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shanghai-democracy-movement-27.jpg" descr="shanghai-democracy-movement-2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shanghai-democracy-movement-36.jpg" descr="shanghai-democracy-movement-3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24383980" cy="13715990"/>
          </a:xfrm>
          <a:prstGeom prst="rect">
            <a:avLst/>
          </a:prstGeom>
          <a:noFill/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</TotalTime>
  <Words>401</Words>
  <Application>Microsoft Macintosh PowerPoint</Application>
  <PresentationFormat>Произвольный</PresentationFormat>
  <Paragraphs>61</Paragraphs>
  <Slides>53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9" baseType="lpstr">
      <vt:lpstr>Arial</vt:lpstr>
      <vt:lpstr>Avenir Medium</vt:lpstr>
      <vt:lpstr>Georgia</vt:lpstr>
      <vt:lpstr>Helvetica Neue</vt:lpstr>
      <vt:lpstr>Helvetica Neue Medium</vt:lpstr>
      <vt:lpstr>21_BasicWhite</vt:lpstr>
      <vt:lpstr>Прикосновение благодати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Прикосновение благодати</dc:title>
  <dc:creator>christineabetz</dc:creator>
  <cp:lastModifiedBy>Pavel Zhukov</cp:lastModifiedBy>
  <cp:revision>79</cp:revision>
  <dcterms:modified xsi:type="dcterms:W3CDTF">2026-06-23T10:24:53Z</dcterms:modified>
</cp:coreProperties>
</file>