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15"/>
  </p:notesMasterIdLst>
  <p:sldIdLst>
    <p:sldId id="1530" r:id="rId3"/>
    <p:sldId id="1540" r:id="rId4"/>
    <p:sldId id="1542" r:id="rId5"/>
    <p:sldId id="1531" r:id="rId6"/>
    <p:sldId id="1543" r:id="rId7"/>
    <p:sldId id="1544" r:id="rId8"/>
    <p:sldId id="1545" r:id="rId9"/>
    <p:sldId id="1546" r:id="rId10"/>
    <p:sldId id="1536" r:id="rId11"/>
    <p:sldId id="1537" r:id="rId12"/>
    <p:sldId id="1538" r:id="rId13"/>
    <p:sldId id="1539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Noto Sans" panose="020B0502040504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44B"/>
    <a:srgbClr val="003E6A"/>
    <a:srgbClr val="CD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0908B-7D82-41A6-9F50-053AB70C89DE}" v="9" dt="2026-06-22T02:07:10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54"/>
    <p:restoredTop sz="86505"/>
  </p:normalViewPr>
  <p:slideViewPr>
    <p:cSldViewPr snapToGrid="0">
      <p:cViewPr varScale="1">
        <p:scale>
          <a:sx n="104" d="100"/>
          <a:sy n="104" d="100"/>
        </p:scale>
        <p:origin x="224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6" d="100"/>
        <a:sy n="156" d="100"/>
      </p:scale>
      <p:origin x="0" y="0"/>
    </p:cViewPr>
  </p:sorterViewPr>
  <p:notesViewPr>
    <p:cSldViewPr snapToGrid="0">
      <p:cViewPr varScale="1">
        <p:scale>
          <a:sx n="168" d="100"/>
          <a:sy n="168" d="100"/>
        </p:scale>
        <p:origin x="328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ксим Каминский" userId="fb71129b5a0f8d2e" providerId="LiveId" clId="{7C97A0EE-7227-4733-9B81-6DDF6623E7E5}"/>
    <pc:docChg chg="custSel addSld delSld modSld">
      <pc:chgData name="Максим Каминский" userId="fb71129b5a0f8d2e" providerId="LiveId" clId="{7C97A0EE-7227-4733-9B81-6DDF6623E7E5}" dt="2026-06-22T02:07:53.150" v="128" actId="47"/>
      <pc:docMkLst>
        <pc:docMk/>
      </pc:docMkLst>
      <pc:sldChg chg="modSp mod">
        <pc:chgData name="Максим Каминский" userId="fb71129b5a0f8d2e" providerId="LiveId" clId="{7C97A0EE-7227-4733-9B81-6DDF6623E7E5}" dt="2026-06-22T02:00:38.711" v="83" actId="6549"/>
        <pc:sldMkLst>
          <pc:docMk/>
          <pc:sldMk cId="1414160413" sldId="1530"/>
        </pc:sldMkLst>
        <pc:spChg chg="mod">
          <ac:chgData name="Максим Каминский" userId="fb71129b5a0f8d2e" providerId="LiveId" clId="{7C97A0EE-7227-4733-9B81-6DDF6623E7E5}" dt="2026-06-22T01:58:46.878" v="28" actId="20577"/>
          <ac:spMkLst>
            <pc:docMk/>
            <pc:sldMk cId="1414160413" sldId="1530"/>
            <ac:spMk id="2" creationId="{10143E44-1D81-0DBE-FF20-4397823AF0AB}"/>
          </ac:spMkLst>
        </pc:spChg>
        <pc:spChg chg="mod">
          <ac:chgData name="Максим Каминский" userId="fb71129b5a0f8d2e" providerId="LiveId" clId="{7C97A0EE-7227-4733-9B81-6DDF6623E7E5}" dt="2026-06-22T02:00:38.711" v="83" actId="6549"/>
          <ac:spMkLst>
            <pc:docMk/>
            <pc:sldMk cId="1414160413" sldId="1530"/>
            <ac:spMk id="5" creationId="{E88433A3-5A71-4215-7888-6E94048AFF6F}"/>
          </ac:spMkLst>
        </pc:spChg>
      </pc:sldChg>
      <pc:sldChg chg="modSp mod">
        <pc:chgData name="Максим Каминский" userId="fb71129b5a0f8d2e" providerId="LiveId" clId="{7C97A0EE-7227-4733-9B81-6DDF6623E7E5}" dt="2026-06-22T02:04:01.848" v="108" actId="20577"/>
        <pc:sldMkLst>
          <pc:docMk/>
          <pc:sldMk cId="2670400549" sldId="1531"/>
        </pc:sldMkLst>
        <pc:spChg chg="mod">
          <ac:chgData name="Максим Каминский" userId="fb71129b5a0f8d2e" providerId="LiveId" clId="{7C97A0EE-7227-4733-9B81-6DDF6623E7E5}" dt="2026-06-22T02:01:09.812" v="95" actId="313"/>
          <ac:spMkLst>
            <pc:docMk/>
            <pc:sldMk cId="2670400549" sldId="1531"/>
            <ac:spMk id="2" creationId="{6FE3FAA8-575F-503B-F4FF-F45A721D7015}"/>
          </ac:spMkLst>
        </pc:spChg>
        <pc:spChg chg="mod">
          <ac:chgData name="Максим Каминский" userId="fb71129b5a0f8d2e" providerId="LiveId" clId="{7C97A0EE-7227-4733-9B81-6DDF6623E7E5}" dt="2026-06-22T02:04:01.848" v="108" actId="20577"/>
          <ac:spMkLst>
            <pc:docMk/>
            <pc:sldMk cId="2670400549" sldId="1531"/>
            <ac:spMk id="3" creationId="{B80BFFD3-7AC1-9BC5-7D1D-E35570468DDB}"/>
          </ac:spMkLst>
        </pc:spChg>
      </pc:sldChg>
      <pc:sldChg chg="modSp del">
        <pc:chgData name="Максим Каминский" userId="fb71129b5a0f8d2e" providerId="LiveId" clId="{7C97A0EE-7227-4733-9B81-6DDF6623E7E5}" dt="2026-06-22T02:04:50.145" v="112" actId="47"/>
        <pc:sldMkLst>
          <pc:docMk/>
          <pc:sldMk cId="2701595087" sldId="1532"/>
        </pc:sldMkLst>
        <pc:spChg chg="mod">
          <ac:chgData name="Максим Каминский" userId="fb71129b5a0f8d2e" providerId="LiveId" clId="{7C97A0EE-7227-4733-9B81-6DDF6623E7E5}" dt="2026-06-22T02:04:13.367" v="109"/>
          <ac:spMkLst>
            <pc:docMk/>
            <pc:sldMk cId="2701595087" sldId="1532"/>
            <ac:spMk id="2" creationId="{11E9C80E-7F75-8BD7-DB68-303BD843444F}"/>
          </ac:spMkLst>
        </pc:spChg>
      </pc:sldChg>
      <pc:sldChg chg="del">
        <pc:chgData name="Максим Каминский" userId="fb71129b5a0f8d2e" providerId="LiveId" clId="{7C97A0EE-7227-4733-9B81-6DDF6623E7E5}" dt="2026-06-22T02:05:58.846" v="118" actId="47"/>
        <pc:sldMkLst>
          <pc:docMk/>
          <pc:sldMk cId="1297644638" sldId="1533"/>
        </pc:sldMkLst>
      </pc:sldChg>
      <pc:sldChg chg="del">
        <pc:chgData name="Максим Каминский" userId="fb71129b5a0f8d2e" providerId="LiveId" clId="{7C97A0EE-7227-4733-9B81-6DDF6623E7E5}" dt="2026-06-22T02:07:00.853" v="123" actId="47"/>
        <pc:sldMkLst>
          <pc:docMk/>
          <pc:sldMk cId="3402309756" sldId="1534"/>
        </pc:sldMkLst>
      </pc:sldChg>
      <pc:sldChg chg="del">
        <pc:chgData name="Максим Каминский" userId="fb71129b5a0f8d2e" providerId="LiveId" clId="{7C97A0EE-7227-4733-9B81-6DDF6623E7E5}" dt="2026-06-22T02:07:53.150" v="128" actId="47"/>
        <pc:sldMkLst>
          <pc:docMk/>
          <pc:sldMk cId="3762339568" sldId="1535"/>
        </pc:sldMkLst>
      </pc:sldChg>
      <pc:sldChg chg="modSp add mod">
        <pc:chgData name="Максим Каминский" userId="fb71129b5a0f8d2e" providerId="LiveId" clId="{7C97A0EE-7227-4733-9B81-6DDF6623E7E5}" dt="2026-06-22T02:04:45.279" v="111" actId="207"/>
        <pc:sldMkLst>
          <pc:docMk/>
          <pc:sldMk cId="1617645190" sldId="1543"/>
        </pc:sldMkLst>
        <pc:spChg chg="mod">
          <ac:chgData name="Максим Каминский" userId="fb71129b5a0f8d2e" providerId="LiveId" clId="{7C97A0EE-7227-4733-9B81-6DDF6623E7E5}" dt="2026-06-22T02:04:45.279" v="111" actId="207"/>
          <ac:spMkLst>
            <pc:docMk/>
            <pc:sldMk cId="1617645190" sldId="1543"/>
            <ac:spMk id="3" creationId="{9E820CD2-3383-EFDA-A937-CBA447FBC758}"/>
          </ac:spMkLst>
        </pc:spChg>
      </pc:sldChg>
      <pc:sldChg chg="modSp add mod">
        <pc:chgData name="Максим Каминский" userId="fb71129b5a0f8d2e" providerId="LiveId" clId="{7C97A0EE-7227-4733-9B81-6DDF6623E7E5}" dt="2026-06-22T02:05:48.363" v="117" actId="207"/>
        <pc:sldMkLst>
          <pc:docMk/>
          <pc:sldMk cId="1455789014" sldId="1544"/>
        </pc:sldMkLst>
        <pc:spChg chg="mod">
          <ac:chgData name="Максим Каминский" userId="fb71129b5a0f8d2e" providerId="LiveId" clId="{7C97A0EE-7227-4733-9B81-6DDF6623E7E5}" dt="2026-06-22T02:05:48.363" v="117" actId="207"/>
          <ac:spMkLst>
            <pc:docMk/>
            <pc:sldMk cId="1455789014" sldId="1544"/>
            <ac:spMk id="3" creationId="{6C61560A-AE36-CEF7-80E0-980985083D3B}"/>
          </ac:spMkLst>
        </pc:spChg>
      </pc:sldChg>
      <pc:sldChg chg="modSp add mod">
        <pc:chgData name="Максим Каминский" userId="fb71129b5a0f8d2e" providerId="LiveId" clId="{7C97A0EE-7227-4733-9B81-6DDF6623E7E5}" dt="2026-06-22T02:06:58.924" v="122" actId="207"/>
        <pc:sldMkLst>
          <pc:docMk/>
          <pc:sldMk cId="3258063306" sldId="1545"/>
        </pc:sldMkLst>
        <pc:spChg chg="mod">
          <ac:chgData name="Максим Каминский" userId="fb71129b5a0f8d2e" providerId="LiveId" clId="{7C97A0EE-7227-4733-9B81-6DDF6623E7E5}" dt="2026-06-22T02:06:58.924" v="122" actId="207"/>
          <ac:spMkLst>
            <pc:docMk/>
            <pc:sldMk cId="3258063306" sldId="1545"/>
            <ac:spMk id="3" creationId="{C19CD8A5-D140-6338-6161-C382A77649E8}"/>
          </ac:spMkLst>
        </pc:spChg>
      </pc:sldChg>
      <pc:sldChg chg="modSp add mod">
        <pc:chgData name="Максим Каминский" userId="fb71129b5a0f8d2e" providerId="LiveId" clId="{7C97A0EE-7227-4733-9B81-6DDF6623E7E5}" dt="2026-06-22T02:07:51.224" v="127" actId="207"/>
        <pc:sldMkLst>
          <pc:docMk/>
          <pc:sldMk cId="2169813193" sldId="1546"/>
        </pc:sldMkLst>
        <pc:spChg chg="mod">
          <ac:chgData name="Максим Каминский" userId="fb71129b5a0f8d2e" providerId="LiveId" clId="{7C97A0EE-7227-4733-9B81-6DDF6623E7E5}" dt="2026-06-22T02:07:51.224" v="127" actId="207"/>
          <ac:spMkLst>
            <pc:docMk/>
            <pc:sldMk cId="2169813193" sldId="1546"/>
            <ac:spMk id="3" creationId="{57194E04-80BD-B0D8-B362-374ED25707B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2559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644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8420C9-1C9E-4E79-A7C8-FBCD0BB2B7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46321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360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38420C9-1C9E-4E79-A7C8-FBCD0BB2B7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46321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2FF53-F648-BFE9-27F1-E164A42981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1125" y="5879939"/>
            <a:ext cx="4513464" cy="76374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 b="0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indent="0" algn="r">
              <a:buNone/>
              <a:defRPr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 marL="914400" indent="0" algn="r">
              <a:buNone/>
              <a:defRPr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 marL="1371600" indent="0" algn="r">
              <a:buNone/>
              <a:defRPr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 marL="1828800" indent="0" algn="r">
              <a:buNone/>
              <a:defRPr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lang="en-US" sz="1800" spc="160" dirty="0">
                <a:solidFill>
                  <a:srgbClr val="FFFFFF"/>
                </a:solidFill>
                <a:latin typeface="Noto Sans"/>
                <a:cs typeface="Noto Sans"/>
              </a:rPr>
              <a:t>This  </a:t>
            </a:r>
            <a:r>
              <a:rPr lang="en-US" sz="1800" spc="105" dirty="0">
                <a:solidFill>
                  <a:srgbClr val="FFFFFF"/>
                </a:solidFill>
                <a:latin typeface="Noto Sans"/>
                <a:cs typeface="Noto Sans"/>
              </a:rPr>
              <a:t>is  </a:t>
            </a:r>
            <a:r>
              <a:rPr lang="en-US" sz="1800" spc="150" dirty="0">
                <a:solidFill>
                  <a:srgbClr val="FFFFFF"/>
                </a:solidFill>
                <a:latin typeface="Noto Sans"/>
                <a:cs typeface="Noto Sans"/>
              </a:rPr>
              <a:t>the  </a:t>
            </a:r>
            <a:r>
              <a:rPr lang="en-US" sz="1800" spc="175" dirty="0">
                <a:solidFill>
                  <a:srgbClr val="FFFFFF"/>
                </a:solidFill>
                <a:latin typeface="Noto Sans"/>
                <a:cs typeface="Noto Sans"/>
              </a:rPr>
              <a:t>photo </a:t>
            </a:r>
            <a:r>
              <a:rPr lang="en-US" sz="1800" spc="185" dirty="0">
                <a:solidFill>
                  <a:srgbClr val="FFFFFF"/>
                </a:solidFill>
                <a:latin typeface="Noto Sans"/>
                <a:cs typeface="Noto Sans"/>
              </a:rPr>
              <a:t>caption </a:t>
            </a:r>
            <a:r>
              <a:rPr lang="en-US" sz="1800" spc="110" dirty="0" err="1">
                <a:solidFill>
                  <a:srgbClr val="FFFFFF"/>
                </a:solidFill>
                <a:latin typeface="Noto Sans"/>
                <a:cs typeface="Noto Sans"/>
              </a:rPr>
              <a:t>te</a:t>
            </a:r>
            <a:r>
              <a:rPr lang="en-US" sz="1800" spc="-20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r>
              <a:rPr lang="en-US" sz="1800" spc="110" dirty="0" err="1">
                <a:solidFill>
                  <a:srgbClr val="FFFFFF"/>
                </a:solidFill>
                <a:latin typeface="Noto Sans"/>
                <a:cs typeface="Noto Sans"/>
              </a:rPr>
              <a:t>xt</a:t>
            </a:r>
            <a:r>
              <a:rPr lang="en-US" sz="1800" spc="-120" dirty="0">
                <a:solidFill>
                  <a:srgbClr val="FFFFFF"/>
                </a:solidFill>
                <a:latin typeface="Noto Sans"/>
                <a:cs typeface="Noto Sans"/>
              </a:rPr>
              <a:t> </a:t>
            </a:r>
            <a:endParaRPr lang="en-US" sz="1800" dirty="0">
              <a:latin typeface="Noto Sans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794761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6C78A-651E-A7CC-10F6-68CE40CDB7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888" y="312738"/>
            <a:ext cx="3090862" cy="53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300">
                <a:solidFill>
                  <a:schemeClr val="bg1">
                    <a:lumMod val="8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BCDC2F-618E-78FE-EAC7-22E731AA9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8329" y="1611032"/>
            <a:ext cx="7048982" cy="53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787969A-9FD4-1931-21E6-8BDD06C83E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8329" y="2370019"/>
            <a:ext cx="7048982" cy="31626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spc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Paragraph body text</a:t>
            </a:r>
          </a:p>
        </p:txBody>
      </p:sp>
    </p:spTree>
    <p:extLst>
      <p:ext uri="{BB962C8B-B14F-4D97-AF65-F5344CB8AC3E}">
        <p14:creationId xmlns:p14="http://schemas.microsoft.com/office/powerpoint/2010/main" val="91859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C6C78A-651E-A7CC-10F6-68CE40CDB7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888" y="312738"/>
            <a:ext cx="3090862" cy="53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spc="300">
                <a:solidFill>
                  <a:schemeClr val="bg1">
                    <a:lumMod val="8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Section Name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BCDC2F-618E-78FE-EAC7-22E731AA9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78329" y="1611032"/>
            <a:ext cx="7048982" cy="53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Bullets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787969A-9FD4-1931-21E6-8BDD06C83E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78329" y="2370019"/>
            <a:ext cx="7048982" cy="316268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 b="0" spc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Bullet text one</a:t>
            </a:r>
          </a:p>
          <a:p>
            <a:pPr lvl="0"/>
            <a:r>
              <a:rPr lang="en-US" dirty="0"/>
              <a:t>Bullet text bullet text bullet text bullet text bullet text bullet text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1252754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BCDC2F-618E-78FE-EAC7-22E731AA9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3280" y="1059395"/>
            <a:ext cx="5323840" cy="53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Paragraph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787969A-9FD4-1931-21E6-8BDD06C83E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3280" y="1828800"/>
            <a:ext cx="5323840" cy="37038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 spc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Paragraph body text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0F98507-4E54-CA2D-B599-5A2B3BDBDE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735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31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4BCDC2F-618E-78FE-EAC7-22E731AA9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3280" y="1059395"/>
            <a:ext cx="5323840" cy="531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Bullets Title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787969A-9FD4-1931-21E6-8BDD06C83E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3280" y="1828800"/>
            <a:ext cx="5323840" cy="3703899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400" b="0" spc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en-US" dirty="0"/>
              <a:t>Bullet text one</a:t>
            </a:r>
          </a:p>
          <a:p>
            <a:pPr lvl="0"/>
            <a:r>
              <a:rPr lang="en-US" dirty="0"/>
              <a:t>Bullet text bullet text bullet text bullet text bullet text bullet text over two lines</a:t>
            </a:r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9E9D149-77BB-8819-6B89-FD516CA5AB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173538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2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832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Noto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DB4A0-E5BB-348D-A842-56EF61A4B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CA6E7-AAB9-A1CE-2492-5605EB814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3F7E1-05B5-7DE8-0606-69F4A8045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9270C-C931-7747-97A8-4E7BE76568AD}" type="datetimeFigureOut">
              <a:rPr lang="en-US" smtClean="0"/>
              <a:t>6/22/26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0707D-4906-B2D3-902B-2D3AD38B4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973CD-3E4B-FA06-1CD5-4C627D9FC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2A09C-D6B5-2C45-8485-53C6F84B11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85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0B980-F970-C8BC-22D6-358FC7F190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7120" y="2103437"/>
            <a:ext cx="6309360" cy="1325563"/>
          </a:xfrm>
          <a:prstGeom prst="rect">
            <a:avLst/>
          </a:prstGeom>
        </p:spPr>
        <p:txBody>
          <a:bodyPr anchor="ctr"/>
          <a:lstStyle>
            <a:lvl1pPr algn="l">
              <a:defRPr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82B136-6781-4CAB-12E5-31068591C13E}"/>
              </a:ext>
            </a:extLst>
          </p:cNvPr>
          <p:cNvCxnSpPr/>
          <p:nvPr userDrawn="1"/>
        </p:nvCxnSpPr>
        <p:spPr>
          <a:xfrm>
            <a:off x="2113280" y="1686560"/>
            <a:ext cx="0" cy="23063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025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855578-789A-A37B-225F-BFE9D5DB2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8490" y="2103437"/>
            <a:ext cx="5822709" cy="1325563"/>
          </a:xfrm>
          <a:prstGeom prst="rect">
            <a:avLst/>
          </a:prstGeom>
        </p:spPr>
        <p:txBody>
          <a:bodyPr anchor="ctr"/>
          <a:lstStyle>
            <a:lvl1pPr algn="r">
              <a:defRPr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B4DC10-2DE3-3CEE-CA27-7DA73982E4B0}"/>
              </a:ext>
            </a:extLst>
          </p:cNvPr>
          <p:cNvCxnSpPr>
            <a:cxnSpLocks/>
          </p:cNvCxnSpPr>
          <p:nvPr userDrawn="1"/>
        </p:nvCxnSpPr>
        <p:spPr>
          <a:xfrm>
            <a:off x="7223760" y="2346960"/>
            <a:ext cx="0" cy="7213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90F17D5-D075-8CCF-2106-CFBF634C23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85051" y="2103438"/>
            <a:ext cx="2522878" cy="1325562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2700"/>
              </a:lnSpc>
              <a:spcBef>
                <a:spcPts val="1000"/>
              </a:spcBef>
              <a:spcAft>
                <a:spcPts val="0"/>
              </a:spcAft>
              <a:buNone/>
              <a:defRPr sz="2000" b="0" i="0">
                <a:solidFill>
                  <a:schemeClr val="bg1"/>
                </a:solidFill>
                <a:latin typeface="Noto Sans Light" panose="020B0402040504020204" pitchFamily="34" charset="0"/>
                <a:ea typeface="Noto Sans Light" panose="020B0402040504020204" pitchFamily="34" charset="0"/>
                <a:cs typeface="Noto Sans Light" panose="020B0402040504020204" pitchFamily="34" charset="0"/>
              </a:defRPr>
            </a:lvl1pPr>
          </a:lstStyle>
          <a:p>
            <a:pPr lvl="0"/>
            <a:r>
              <a:rPr lang="en-US" dirty="0"/>
              <a:t>SUBTITLE OVER TWO LINES</a:t>
            </a:r>
          </a:p>
        </p:txBody>
      </p:sp>
    </p:spTree>
    <p:extLst>
      <p:ext uri="{BB962C8B-B14F-4D97-AF65-F5344CB8AC3E}">
        <p14:creationId xmlns:p14="http://schemas.microsoft.com/office/powerpoint/2010/main" val="3903860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3855578-789A-A37B-225F-BFE9D5DB27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5220" y="2115142"/>
            <a:ext cx="5822709" cy="1325563"/>
          </a:xfrm>
          <a:prstGeom prst="rect">
            <a:avLst/>
          </a:prstGeom>
        </p:spPr>
        <p:txBody>
          <a:bodyPr anchor="ctr"/>
          <a:lstStyle>
            <a:lvl1pPr algn="r">
              <a:defRPr b="1" spc="3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3395439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037A92-5011-342C-26E4-05C1F21C17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</a:blip>
          <a:srcRect b="13707"/>
          <a:stretch>
            <a:fillRect/>
          </a:stretch>
        </p:blipFill>
        <p:spPr>
          <a:xfrm>
            <a:off x="-32954" y="1"/>
            <a:ext cx="12257905" cy="78089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859688-1E5A-B3E0-36CD-0990C914FEC2}"/>
              </a:ext>
            </a:extLst>
          </p:cNvPr>
          <p:cNvSpPr/>
          <p:nvPr userDrawn="1"/>
        </p:nvSpPr>
        <p:spPr>
          <a:xfrm>
            <a:off x="-32954" y="-1250"/>
            <a:ext cx="12257904" cy="7810225"/>
          </a:xfrm>
          <a:prstGeom prst="rect">
            <a:avLst/>
          </a:prstGeom>
          <a:solidFill>
            <a:schemeClr val="dk1">
              <a:alpha val="82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F557A2-2B8B-272F-5B69-0F4456CA37EC}"/>
              </a:ext>
            </a:extLst>
          </p:cNvPr>
          <p:cNvCxnSpPr/>
          <p:nvPr userDrawn="1"/>
        </p:nvCxnSpPr>
        <p:spPr>
          <a:xfrm>
            <a:off x="-99874" y="6402126"/>
            <a:ext cx="8842343" cy="0"/>
          </a:xfrm>
          <a:prstGeom prst="line">
            <a:avLst/>
          </a:prstGeom>
          <a:ln w="41275">
            <a:solidFill>
              <a:schemeClr val="bg1">
                <a:alpha val="46895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9D46B28-B97D-90B9-D19A-438196DF45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>
            <a:off x="9173894" y="5552659"/>
            <a:ext cx="2586680" cy="1077783"/>
          </a:xfrm>
          <a:prstGeom prst="rect">
            <a:avLst/>
          </a:prstGeom>
        </p:spPr>
      </p:pic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"/>
              <a:buNone/>
              <a:defRPr sz="4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98E9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55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143E44-1D81-0DBE-FF20-4397823AF0AB}"/>
              </a:ext>
            </a:extLst>
          </p:cNvPr>
          <p:cNvSpPr txBox="1"/>
          <p:nvPr/>
        </p:nvSpPr>
        <p:spPr>
          <a:xfrm>
            <a:off x="2276552" y="2235532"/>
            <a:ext cx="76388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algn="ctr">
              <a:spcAft>
                <a:spcPts val="800"/>
              </a:spcAft>
            </a:pPr>
            <a:r>
              <a:rPr lang="ru-RU" sz="4400" b="1" kern="100" dirty="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Управители Божьей благодати</a:t>
            </a:r>
            <a:endParaRPr lang="en-PH" sz="4400" kern="100" dirty="0">
              <a:solidFill>
                <a:schemeClr val="bg1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433A3-5A71-4215-7888-6E94048AFF6F}"/>
              </a:ext>
            </a:extLst>
          </p:cNvPr>
          <p:cNvSpPr txBox="1"/>
          <p:nvPr/>
        </p:nvSpPr>
        <p:spPr>
          <a:xfrm>
            <a:off x="0" y="3682082"/>
            <a:ext cx="12192000" cy="42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algn="ctr">
              <a:lnSpc>
                <a:spcPct val="115000"/>
              </a:lnSpc>
              <a:spcAft>
                <a:spcPts val="800"/>
              </a:spcAft>
            </a:pPr>
            <a:r>
              <a:rPr lang="ru-RU" sz="2000" kern="100" dirty="0" err="1">
                <a:solidFill>
                  <a:srgbClr val="E2C44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Келди</a:t>
            </a:r>
            <a:r>
              <a:rPr lang="ru-RU" sz="2000" kern="100" dirty="0">
                <a:solidFill>
                  <a:srgbClr val="E2C44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 </a:t>
            </a:r>
            <a:r>
              <a:rPr lang="ru-RU" sz="2000" kern="100" dirty="0" err="1">
                <a:solidFill>
                  <a:srgbClr val="E2C44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Пароски</a:t>
            </a:r>
            <a:r>
              <a:rPr lang="ru-RU" sz="2000" kern="100" dirty="0">
                <a:solidFill>
                  <a:srgbClr val="E2C44B"/>
                </a:solidFill>
                <a:effectLst/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, </a:t>
            </a:r>
            <a:r>
              <a:rPr lang="en-PH" sz="2000" kern="100" dirty="0">
                <a:solidFill>
                  <a:srgbClr val="E2C44B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PhD</a:t>
            </a:r>
            <a:endParaRPr lang="en-PH" sz="2000" kern="100" dirty="0">
              <a:solidFill>
                <a:srgbClr val="E2C44B"/>
              </a:solidFill>
              <a:effectLst/>
              <a:latin typeface="Noto Sans" panose="020B0502040504020204" pitchFamily="34" charset="0"/>
              <a:ea typeface="Noto Sans" panose="020B0502040504020204" pitchFamily="34" charset="0"/>
              <a:cs typeface="Noto Sans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9B8E2-79DB-7BEB-E6AA-B568308E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9E5D3-7FEF-BCEF-6A0D-66A0B28B2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Close-up of a colorful painting&#10;&#10;AI-generated content may be incorrect.">
            <a:extLst>
              <a:ext uri="{FF2B5EF4-FFF2-40B4-BE49-F238E27FC236}">
                <a16:creationId xmlns:a16="http://schemas.microsoft.com/office/drawing/2014/main" id="{0E06CE0A-E505-5B44-3AAB-EE9F72ACA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32" r="-1" b="308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7937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D3825-A739-71C5-962D-10826250F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94489-93A6-FD28-93F4-9E2743E323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Close-up of a colorful painting&#10;&#10;AI-generated content may be incorrect.">
            <a:extLst>
              <a:ext uri="{FF2B5EF4-FFF2-40B4-BE49-F238E27FC236}">
                <a16:creationId xmlns:a16="http://schemas.microsoft.com/office/drawing/2014/main" id="{051507DC-4D02-5FC7-66E5-F0C3A2137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32" r="-1" b="308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4646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353CB-25E7-62FB-5C7D-81F627938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70A9-DF1A-9B9B-608A-1EF6F1B2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93C55-26FD-2F2B-FA71-4AADC1F56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5" descr="Close-up of a colorful painting&#10;&#10;AI-generated content may be incorrect.">
            <a:extLst>
              <a:ext uri="{FF2B5EF4-FFF2-40B4-BE49-F238E27FC236}">
                <a16:creationId xmlns:a16="http://schemas.microsoft.com/office/drawing/2014/main" id="{2A1351C6-9EBE-2FB2-F6BA-297A7E4612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3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832" r="-1" b="308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painting of a person&#10;&#10;AI-generated content may be incorrect.">
            <a:extLst>
              <a:ext uri="{FF2B5EF4-FFF2-40B4-BE49-F238E27FC236}">
                <a16:creationId xmlns:a16="http://schemas.microsoft.com/office/drawing/2014/main" id="{61784DC6-4D2E-3726-4489-05560545EE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" t="8309" r="10476" b="11691"/>
          <a:stretch>
            <a:fillRect/>
          </a:stretch>
        </p:blipFill>
        <p:spPr>
          <a:xfrm>
            <a:off x="3664226" y="222777"/>
            <a:ext cx="4863547" cy="6412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95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FCA4-D657-71CE-0F35-97F5B5E30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65F4-1A71-1732-513D-BC7D36399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-Dimensional Geometric Shapes | Types, Properties, Examples">
            <a:extLst>
              <a:ext uri="{FF2B5EF4-FFF2-40B4-BE49-F238E27FC236}">
                <a16:creationId xmlns:a16="http://schemas.microsoft.com/office/drawing/2014/main" id="{F162716E-8440-FC69-E9E7-FF57E9F39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319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E288C9-F4E4-AF22-1BDC-7BC003566902}"/>
              </a:ext>
            </a:extLst>
          </p:cNvPr>
          <p:cNvSpPr/>
          <p:nvPr/>
        </p:nvSpPr>
        <p:spPr>
          <a:xfrm>
            <a:off x="1376855" y="365125"/>
            <a:ext cx="9616966" cy="70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6B467-F7D3-CD1F-54C8-70D9D947AC35}"/>
              </a:ext>
            </a:extLst>
          </p:cNvPr>
          <p:cNvSpPr/>
          <p:nvPr/>
        </p:nvSpPr>
        <p:spPr>
          <a:xfrm>
            <a:off x="1376855" y="5785945"/>
            <a:ext cx="9616966" cy="7069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23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64153-EEE4-78F7-06A4-950ACF1E4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077B1B-B751-6670-382C-C8074A346F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 descr="4D spacetime and UFOs | Medium">
            <a:extLst>
              <a:ext uri="{FF2B5EF4-FFF2-40B4-BE49-F238E27FC236}">
                <a16:creationId xmlns:a16="http://schemas.microsoft.com/office/drawing/2014/main" id="{9655731C-18E3-838B-8790-13B08A9A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1318" cy="67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43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3FAA8-575F-503B-F4FF-F45A721D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Ефесянам</a:t>
            </a:r>
            <a:r>
              <a:rPr lang="en-US" b="1" dirty="0">
                <a:solidFill>
                  <a:schemeClr val="bg1"/>
                </a:solidFill>
              </a:rPr>
              <a:t> 3:8–10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BFFD3-7AC1-9BC5-7D1D-E35570468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8 	</a:t>
            </a:r>
            <a:r>
              <a:rPr lang="ru-RU" dirty="0">
                <a:solidFill>
                  <a:schemeClr val="bg1"/>
                </a:solidFill>
              </a:rPr>
              <a:t>Мне, наименьшему из всех святых, дана благодать 	сия — благовествовать язычникам </a:t>
            </a:r>
            <a:r>
              <a:rPr lang="ru-RU" dirty="0" err="1">
                <a:solidFill>
                  <a:schemeClr val="bg1"/>
                </a:solidFill>
              </a:rPr>
              <a:t>неисследимое</a:t>
            </a:r>
            <a:r>
              <a:rPr lang="ru-RU" dirty="0">
                <a:solidFill>
                  <a:schemeClr val="bg1"/>
                </a:solidFill>
              </a:rPr>
              <a:t> 	богатство Христово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9 	</a:t>
            </a:r>
            <a:r>
              <a:rPr lang="ru-RU" dirty="0">
                <a:solidFill>
                  <a:schemeClr val="bg1"/>
                </a:solidFill>
              </a:rPr>
              <a:t>и открыть всем, в чём состоит домостроительство 	тайны, </a:t>
            </a:r>
            <a:r>
              <a:rPr lang="ru-RU" dirty="0" err="1">
                <a:solidFill>
                  <a:schemeClr val="bg1"/>
                </a:solidFill>
              </a:rPr>
              <a:t>сокрывавшейся</a:t>
            </a:r>
            <a:r>
              <a:rPr lang="ru-RU" dirty="0">
                <a:solidFill>
                  <a:schemeClr val="bg1"/>
                </a:solidFill>
              </a:rPr>
              <a:t> от вечности в Боге, 	создавшем всё Иисусом Христом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10 	</a:t>
            </a:r>
            <a:r>
              <a:rPr lang="ru-RU" dirty="0">
                <a:solidFill>
                  <a:schemeClr val="bg1"/>
                </a:solidFill>
              </a:rPr>
              <a:t>дабы ныне соделалась известною через Церковь 	начальствам и властям на небесах многоразличная 	премудрость Божия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67040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C7F94-3469-C6B1-0E97-0357D11B1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241EA-7D2A-49EB-AD8F-61BB1B39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Ефесянам</a:t>
            </a:r>
            <a:r>
              <a:rPr lang="en-US" b="1" dirty="0">
                <a:solidFill>
                  <a:schemeClr val="bg1"/>
                </a:solidFill>
              </a:rPr>
              <a:t> 3:8–10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20CD2-3383-EFDA-A937-CBA447FBC7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8 	</a:t>
            </a:r>
            <a:r>
              <a:rPr lang="ru-RU" dirty="0">
                <a:solidFill>
                  <a:schemeClr val="bg1"/>
                </a:solidFill>
              </a:rPr>
              <a:t>Мне, наименьшему из всех святых,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дана благодать 	сия</a:t>
            </a:r>
            <a:r>
              <a:rPr lang="ru-RU" dirty="0">
                <a:solidFill>
                  <a:schemeClr val="bg1"/>
                </a:solidFill>
              </a:rPr>
              <a:t> — благовествовать язычникам </a:t>
            </a:r>
            <a:r>
              <a:rPr lang="ru-RU" dirty="0" err="1">
                <a:solidFill>
                  <a:schemeClr val="bg1"/>
                </a:solidFill>
              </a:rPr>
              <a:t>неисследимое</a:t>
            </a:r>
            <a:r>
              <a:rPr lang="ru-RU" dirty="0">
                <a:solidFill>
                  <a:schemeClr val="bg1"/>
                </a:solidFill>
              </a:rPr>
              <a:t> 	богатство Христово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9 	</a:t>
            </a:r>
            <a:r>
              <a:rPr lang="ru-RU" dirty="0">
                <a:solidFill>
                  <a:schemeClr val="bg1"/>
                </a:solidFill>
              </a:rPr>
              <a:t>и открыть всем, в чём состоит домостроительство 	тайны, </a:t>
            </a:r>
            <a:r>
              <a:rPr lang="ru-RU" dirty="0" err="1">
                <a:solidFill>
                  <a:schemeClr val="bg1"/>
                </a:solidFill>
              </a:rPr>
              <a:t>сокрывавшейся</a:t>
            </a:r>
            <a:r>
              <a:rPr lang="ru-RU" dirty="0">
                <a:solidFill>
                  <a:schemeClr val="bg1"/>
                </a:solidFill>
              </a:rPr>
              <a:t> от вечности в Боге, 	создавшем всё Иисусом Христом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10 	</a:t>
            </a:r>
            <a:r>
              <a:rPr lang="ru-RU" dirty="0">
                <a:solidFill>
                  <a:schemeClr val="bg1"/>
                </a:solidFill>
              </a:rPr>
              <a:t>дабы ныне соделалась известною через Церковь 	начальствам и властям на небесах многоразличная 	премудрость Божия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617645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6E28E-64B4-F09C-D126-4DDABF697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936B-FD47-7C63-269C-4D2C6391A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Ефесянам</a:t>
            </a:r>
            <a:r>
              <a:rPr lang="en-US" b="1" dirty="0">
                <a:solidFill>
                  <a:schemeClr val="bg1"/>
                </a:solidFill>
              </a:rPr>
              <a:t> 3:8–10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1560A-AE36-CEF7-80E0-980985083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8 	</a:t>
            </a:r>
            <a:r>
              <a:rPr lang="ru-RU" dirty="0">
                <a:solidFill>
                  <a:schemeClr val="bg1"/>
                </a:solidFill>
              </a:rPr>
              <a:t>Мне, наименьшему из всех святых, дана благодать 	сия —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благовествовать</a:t>
            </a:r>
            <a:r>
              <a:rPr lang="ru-RU" dirty="0">
                <a:solidFill>
                  <a:schemeClr val="bg1"/>
                </a:solidFill>
              </a:rPr>
              <a:t> язычникам </a:t>
            </a:r>
            <a:r>
              <a:rPr lang="ru-RU" dirty="0" err="1">
                <a:solidFill>
                  <a:schemeClr val="bg1"/>
                </a:solidFill>
              </a:rPr>
              <a:t>неисследимое</a:t>
            </a:r>
            <a:r>
              <a:rPr lang="ru-RU" dirty="0">
                <a:solidFill>
                  <a:schemeClr val="bg1"/>
                </a:solidFill>
              </a:rPr>
              <a:t> 	богатство Христово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9 	</a:t>
            </a:r>
            <a:r>
              <a:rPr lang="ru-RU" dirty="0">
                <a:solidFill>
                  <a:schemeClr val="bg1"/>
                </a:solidFill>
              </a:rPr>
              <a:t>и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открыть</a:t>
            </a:r>
            <a:r>
              <a:rPr lang="ru-RU" dirty="0">
                <a:solidFill>
                  <a:schemeClr val="bg1"/>
                </a:solidFill>
              </a:rPr>
              <a:t> всем, в чём состоит домостроительство 	тайны, </a:t>
            </a:r>
            <a:r>
              <a:rPr lang="ru-RU" dirty="0" err="1">
                <a:solidFill>
                  <a:schemeClr val="bg1"/>
                </a:solidFill>
              </a:rPr>
              <a:t>сокрывавшейся</a:t>
            </a:r>
            <a:r>
              <a:rPr lang="ru-RU" dirty="0">
                <a:solidFill>
                  <a:schemeClr val="bg1"/>
                </a:solidFill>
              </a:rPr>
              <a:t> от вечности в Боге, 	создавшем всё Иисусом Христом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10 	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дабы</a:t>
            </a:r>
            <a:r>
              <a:rPr lang="ru-RU" dirty="0">
                <a:solidFill>
                  <a:schemeClr val="bg1"/>
                </a:solidFill>
              </a:rPr>
              <a:t> ныне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соделалась известною </a:t>
            </a:r>
            <a:r>
              <a:rPr lang="ru-RU" dirty="0">
                <a:solidFill>
                  <a:schemeClr val="bg1"/>
                </a:solidFill>
              </a:rPr>
              <a:t>через Церковь 	начальствам и властям на небесах многоразличная 	премудрость Божия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455789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DA0C59-72C5-FB84-E6E4-8722326B1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0AC18-5D8B-A4D7-A67E-ECBECAF3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Ефесянам</a:t>
            </a:r>
            <a:r>
              <a:rPr lang="en-US" b="1" dirty="0">
                <a:solidFill>
                  <a:schemeClr val="bg1"/>
                </a:solidFill>
              </a:rPr>
              <a:t> 3:8–10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D8A5-D140-6338-6161-C382A7764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8 	</a:t>
            </a:r>
            <a:r>
              <a:rPr lang="ru-RU" dirty="0">
                <a:solidFill>
                  <a:schemeClr val="bg1"/>
                </a:solidFill>
              </a:rPr>
              <a:t>Мне, наименьшему из всех святых, дана благодать 	сия — благовествовать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язычникам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неисследимое</a:t>
            </a:r>
            <a:r>
              <a:rPr lang="ru-RU" dirty="0">
                <a:solidFill>
                  <a:schemeClr val="bg1"/>
                </a:solidFill>
              </a:rPr>
              <a:t> 	богатство Христово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9 	</a:t>
            </a:r>
            <a:r>
              <a:rPr lang="ru-RU" dirty="0">
                <a:solidFill>
                  <a:schemeClr val="bg1"/>
                </a:solidFill>
              </a:rPr>
              <a:t>и открыть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всем</a:t>
            </a:r>
            <a:r>
              <a:rPr lang="ru-RU" dirty="0">
                <a:solidFill>
                  <a:schemeClr val="bg1"/>
                </a:solidFill>
              </a:rPr>
              <a:t>, в чём состоит домостроительство 	тайны, </a:t>
            </a:r>
            <a:r>
              <a:rPr lang="ru-RU" dirty="0" err="1">
                <a:solidFill>
                  <a:schemeClr val="bg1"/>
                </a:solidFill>
              </a:rPr>
              <a:t>сокрывавшейся</a:t>
            </a:r>
            <a:r>
              <a:rPr lang="ru-RU" dirty="0">
                <a:solidFill>
                  <a:schemeClr val="bg1"/>
                </a:solidFill>
              </a:rPr>
              <a:t> от вечности в Боге, 	создавшем всё Иисусом Христом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10 	</a:t>
            </a:r>
            <a:r>
              <a:rPr lang="ru-RU" dirty="0">
                <a:solidFill>
                  <a:schemeClr val="bg1"/>
                </a:solidFill>
              </a:rPr>
              <a:t> дабы ныне соделалась известною через Церковь 	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начальствам и властям на небесах </a:t>
            </a:r>
            <a:r>
              <a:rPr lang="ru-RU" dirty="0">
                <a:solidFill>
                  <a:schemeClr val="bg1"/>
                </a:solidFill>
              </a:rPr>
              <a:t>многоразличная 	премудрость Божия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258063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76558-521D-C947-3D52-AB2B6D701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6B92F-AE2F-1B95-A507-12EDB36B5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Ефесянам</a:t>
            </a:r>
            <a:r>
              <a:rPr lang="en-US" b="1" dirty="0">
                <a:solidFill>
                  <a:schemeClr val="bg1"/>
                </a:solidFill>
              </a:rPr>
              <a:t> 3:8–10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94E04-80BD-B0D8-B362-374ED2570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8 	</a:t>
            </a:r>
            <a:r>
              <a:rPr lang="ru-RU" dirty="0">
                <a:solidFill>
                  <a:schemeClr val="bg1"/>
                </a:solidFill>
              </a:rPr>
              <a:t>Мне, наименьшему из всех святых, дана благодать 	сия — благовествовать язычникам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неисследимое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	богатство Христово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9 	</a:t>
            </a:r>
            <a:r>
              <a:rPr lang="ru-RU" dirty="0">
                <a:solidFill>
                  <a:schemeClr val="bg1"/>
                </a:solidFill>
              </a:rPr>
              <a:t>и открыть всем, в чём состоит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домостроительство 	тайны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сокрывавшейся</a:t>
            </a:r>
            <a:r>
              <a:rPr lang="ru-RU" dirty="0">
                <a:solidFill>
                  <a:schemeClr val="bg1"/>
                </a:solidFill>
              </a:rPr>
              <a:t> от вечности в Боге, 	создавшем всё Иисусом Христом</a:t>
            </a:r>
            <a:r>
              <a:rPr lang="en-US" dirty="0">
                <a:solidFill>
                  <a:schemeClr val="bg1"/>
                </a:solidFill>
              </a:rPr>
              <a:t>, </a:t>
            </a:r>
          </a:p>
          <a:p>
            <a:pPr marL="50800" indent="0">
              <a:buNone/>
            </a:pPr>
            <a:r>
              <a:rPr lang="en-US" b="1" dirty="0">
                <a:solidFill>
                  <a:schemeClr val="bg1"/>
                </a:solidFill>
              </a:rPr>
              <a:t>10 	</a:t>
            </a:r>
            <a:r>
              <a:rPr lang="ru-RU" dirty="0">
                <a:solidFill>
                  <a:schemeClr val="bg1"/>
                </a:solidFill>
              </a:rPr>
              <a:t> дабы ныне соделалась известною через Церковь 	начальствам и властям на небесах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многоразличная 	премудрость Божия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169813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DA6C3-B968-03EF-1559-4333F9E09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62E0E-19AA-5380-65E3-3B6EFB03B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Close-up of a painting&#10;&#10;AI-generated content may be incorrect.">
            <a:extLst>
              <a:ext uri="{FF2B5EF4-FFF2-40B4-BE49-F238E27FC236}">
                <a16:creationId xmlns:a16="http://schemas.microsoft.com/office/drawing/2014/main" id="{496E50D7-C59B-A507-197D-81B563243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44" r="-1" b="30443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68327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">
      <a:dk1>
        <a:srgbClr val="17365B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ntorship Dar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4375</TotalTime>
  <Words>346</Words>
  <Application>Microsoft Macintosh PowerPoint</Application>
  <PresentationFormat>Широкоэкранный</PresentationFormat>
  <Paragraphs>24</Paragraphs>
  <Slides>12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Noto Sans</vt:lpstr>
      <vt:lpstr>Arial</vt:lpstr>
      <vt:lpstr>Calibri</vt:lpstr>
      <vt:lpstr>Noto Sans Light</vt:lpstr>
      <vt:lpstr>1_Office Theme</vt:lpstr>
      <vt:lpstr>Mentorship Dark</vt:lpstr>
      <vt:lpstr>Презентация PowerPoint</vt:lpstr>
      <vt:lpstr>Презентация PowerPoint</vt:lpstr>
      <vt:lpstr>Презентация PowerPoint</vt:lpstr>
      <vt:lpstr>Ефесянам 3:8–10</vt:lpstr>
      <vt:lpstr>Ефесянам 3:8–10</vt:lpstr>
      <vt:lpstr>Ефесянам 3:8–10</vt:lpstr>
      <vt:lpstr>Ефесянам 3:8–10</vt:lpstr>
      <vt:lpstr>Ефесянам 3:8–10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23</cp:revision>
  <cp:lastPrinted>2025-11-09T13:44:55Z</cp:lastPrinted>
  <dcterms:modified xsi:type="dcterms:W3CDTF">2026-06-22T05:51:26Z</dcterms:modified>
</cp:coreProperties>
</file>